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60" r:id="rId1"/>
    <p:sldMasterId id="2147483672" r:id="rId2"/>
  </p:sldMasterIdLst>
  <p:notesMasterIdLst>
    <p:notesMasterId r:id="rId23"/>
  </p:notesMasterIdLst>
  <p:sldIdLst>
    <p:sldId id="278" r:id="rId3"/>
    <p:sldId id="287" r:id="rId4"/>
    <p:sldId id="303" r:id="rId5"/>
    <p:sldId id="296" r:id="rId6"/>
    <p:sldId id="279" r:id="rId7"/>
    <p:sldId id="299" r:id="rId8"/>
    <p:sldId id="300" r:id="rId9"/>
    <p:sldId id="280" r:id="rId10"/>
    <p:sldId id="304" r:id="rId11"/>
    <p:sldId id="283" r:id="rId12"/>
    <p:sldId id="276" r:id="rId13"/>
    <p:sldId id="301" r:id="rId14"/>
    <p:sldId id="307" r:id="rId15"/>
    <p:sldId id="305" r:id="rId16"/>
    <p:sldId id="284" r:id="rId17"/>
    <p:sldId id="277" r:id="rId18"/>
    <p:sldId id="282" r:id="rId19"/>
    <p:sldId id="306" r:id="rId20"/>
    <p:sldId id="308" r:id="rId21"/>
    <p:sldId id="302" r:id="rId2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ys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ys stil 3 – uthevi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8"/>
    <p:restoredTop sz="93513"/>
  </p:normalViewPr>
  <p:slideViewPr>
    <p:cSldViewPr snapToGrid="0" snapToObjects="1">
      <p:cViewPr varScale="1">
        <p:scale>
          <a:sx n="77" d="100"/>
          <a:sy n="77" d="100"/>
        </p:scale>
        <p:origin x="133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C041CC-1FB6-F949-ABC5-1F62A3D61072}" type="datetimeFigureOut">
              <a:rPr lang="nb-NO" smtClean="0"/>
              <a:t>22.05.2025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342F3-9752-AF4C-B0D5-9FE653F5DE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4529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342F3-9752-AF4C-B0D5-9FE653F5DE38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3255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95A64-17FC-1533-AA2B-C671267A3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28CC0D67-126B-9734-90EB-5380C9F599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67B18BE0-9E29-95B7-54CB-333AC86188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E712401-48AE-9D5F-84E0-54D1A5304E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342F3-9752-AF4C-B0D5-9FE653F5DE38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2942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725DB-0046-2061-B2E4-7447FE1E1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6621BDD1-5CD1-71C3-3E98-0372BB3629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D31C755E-0304-F1F7-0E5D-87D11ADEAB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11478B5-2ED1-BBBD-4BDA-5037C4CA30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342F3-9752-AF4C-B0D5-9FE653F5DE38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1158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D8129-0ADB-D14F-BCBA-BB24FF891B68}" type="datetimeFigureOut">
              <a:rPr lang="nb-NO" smtClean="0"/>
              <a:t>22.05.2025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6FE6-F09B-3042-B746-58AF531FB4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8378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D8129-0ADB-D14F-BCBA-BB24FF891B68}" type="datetimeFigureOut">
              <a:rPr lang="nb-NO" smtClean="0"/>
              <a:t>22.05.2025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6FE6-F09B-3042-B746-58AF531FB4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2383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D8129-0ADB-D14F-BCBA-BB24FF891B68}" type="datetimeFigureOut">
              <a:rPr lang="nb-NO" smtClean="0"/>
              <a:t>22.05.2025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6FE6-F09B-3042-B746-58AF531FB4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2018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24B5C-5F77-5CEE-E974-AF4818638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F476F-5B27-EA9C-5F8D-8F38688B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3A91F-1001-0D2B-9FE6-A21454AB5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18B3-0742-4102-8C6C-023C089F3FE2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AE400-5251-CBF4-5315-22F5755B1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9B343-B36A-877B-803C-4AAD2FF91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F71C-1B93-4432-9005-BDC8E93D3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23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6C398-4147-CB17-166D-EABEB28CA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80DAA-2CEB-ED9B-2931-591EDF0BE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89AB9-91D4-F53F-BBF4-612FD23FD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18B3-0742-4102-8C6C-023C089F3FE2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FA7C6-562A-5FB3-3A2F-CFF6B6A16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0C5B0-3428-1104-3479-5A9392D5E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F71C-1B93-4432-9005-BDC8E93D3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000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1FB09-CA20-2635-F5C4-208060E41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BF435-3813-2BFD-63C4-F4AE807E2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D3672-1C11-68A1-480A-A75C43B6C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18B3-0742-4102-8C6C-023C089F3FE2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271B1-B1BB-63BA-1C18-953CB37EE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80D76-9F5B-CBC8-BE2A-B0F498088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F71C-1B93-4432-9005-BDC8E93D3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34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9457B-04A4-E6FF-0657-36600F551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ECED6-FED9-0CC7-905D-327199657F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AD0356-4459-4179-D51E-8EAC196D37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23F21A-8D9D-CE04-9CDF-34F47B00C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18B3-0742-4102-8C6C-023C089F3FE2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A525CB-814E-BC48-3213-DF7A555E6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809D0-7C17-3071-7942-84558B0ED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F71C-1B93-4432-9005-BDC8E93D3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70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C2F86-AFB1-F6B7-4B33-80D9934A2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BF314D-96A4-D7E1-F774-F49818CA0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75E5B-E45C-2918-751D-797781E09B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ECC24F-838E-D1CE-3B45-94FB4D813B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03F92B-8C27-363E-068C-ECC6259936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A41E97-5826-0715-A708-BD6D0AF52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18B3-0742-4102-8C6C-023C089F3FE2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DF4BC-FFF9-8EEF-5A0B-471D0613D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1200E4-3C8E-D014-448D-917D64409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F71C-1B93-4432-9005-BDC8E93D3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89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52873-8E76-C00E-12C8-99AFBD1B2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B4A20-7CF7-23B4-307C-A58F5426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18B3-0742-4102-8C6C-023C089F3FE2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330476-2BEF-BFE1-78A7-F17A25D04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0E8E2D-B38A-F50A-9A40-899B9F7D2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F71C-1B93-4432-9005-BDC8E93D3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00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90808A-B278-240F-F48F-5197917B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18B3-0742-4102-8C6C-023C089F3FE2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B4B248-B29A-410A-B946-FD053177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DDDBF-4AF3-C63A-F975-080D1A6B1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F71C-1B93-4432-9005-BDC8E93D3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68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F11E7-C3D9-BFBC-0F83-793623E98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F9ADD-1E5C-BAAC-62E5-DD43FB0AE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516886-FCAF-9724-B88A-0129BB465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08D4CB-8F16-EEFE-E91D-55727A4A4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18B3-0742-4102-8C6C-023C089F3FE2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47CC90-BE7B-BDD5-7A42-C9D267D58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C459E-BA3F-289E-0129-3C6AFCF85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F71C-1B93-4432-9005-BDC8E93D3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3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D8129-0ADB-D14F-BCBA-BB24FF891B68}" type="datetimeFigureOut">
              <a:rPr lang="nb-NO" smtClean="0"/>
              <a:t>22.05.2025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6FE6-F09B-3042-B746-58AF531FB4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9238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2CC1E-F763-C645-168C-F2FF67611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63453F-679C-28C9-DA5B-2F7D5CEFBF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7A96C2-FB45-8179-BB54-3D0C47B546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C7730-736A-0DAB-15AE-75DA1B9D1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18B3-0742-4102-8C6C-023C089F3FE2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DC40AE-C582-14E9-459B-0ABED912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9FC4E-0861-26A8-9CE1-26730FFB1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F71C-1B93-4432-9005-BDC8E93D3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79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25398-CD6A-1E86-9C4C-6EF9C01C7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DFC3E2-7311-6C00-071A-6E0637241F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39AB9-CDDD-082F-EC7B-6A4FE7E4B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18B3-0742-4102-8C6C-023C089F3FE2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BB444-6599-B833-39AE-EC0F98C64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6BADD-3D2C-41D3-5CA2-556869D73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F71C-1B93-4432-9005-BDC8E93D3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65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D11B7C-FA7F-CA7F-AA32-FB244CA2E4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BEAAC5-FE7D-E1D4-0A84-339D59E35F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3EC0E-1F35-1CF9-41B3-090D83195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18B3-0742-4102-8C6C-023C089F3FE2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0E912-064D-E9DF-CFDE-E6C4BCE3E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2596C-85D7-7B33-A230-A2FEBEB1B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F71C-1B93-4432-9005-BDC8E93D3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57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D8129-0ADB-D14F-BCBA-BB24FF891B68}" type="datetimeFigureOut">
              <a:rPr lang="nb-NO" smtClean="0"/>
              <a:t>22.05.2025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6FE6-F09B-3042-B746-58AF531FB4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7938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D8129-0ADB-D14F-BCBA-BB24FF891B68}" type="datetimeFigureOut">
              <a:rPr lang="nb-NO" smtClean="0"/>
              <a:t>22.05.2025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6FE6-F09B-3042-B746-58AF531FB4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7095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D8129-0ADB-D14F-BCBA-BB24FF891B68}" type="datetimeFigureOut">
              <a:rPr lang="nb-NO" smtClean="0"/>
              <a:t>22.05.2025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6FE6-F09B-3042-B746-58AF531FB4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6774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D8129-0ADB-D14F-BCBA-BB24FF891B68}" type="datetimeFigureOut">
              <a:rPr lang="nb-NO" smtClean="0"/>
              <a:t>22.05.2025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6FE6-F09B-3042-B746-58AF531FB4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8522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D8129-0ADB-D14F-BCBA-BB24FF891B68}" type="datetimeFigureOut">
              <a:rPr lang="nb-NO" smtClean="0"/>
              <a:t>22.05.2025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6FE6-F09B-3042-B746-58AF531FB4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4165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D8129-0ADB-D14F-BCBA-BB24FF891B68}" type="datetimeFigureOut">
              <a:rPr lang="nb-NO" smtClean="0"/>
              <a:t>22.05.2025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6FE6-F09B-3042-B746-58AF531FB4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4238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D8129-0ADB-D14F-BCBA-BB24FF891B68}" type="datetimeFigureOut">
              <a:rPr lang="nb-NO" smtClean="0"/>
              <a:t>22.05.2025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6FE6-F09B-3042-B746-58AF531FB4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6868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D8129-0ADB-D14F-BCBA-BB24FF891B68}" type="datetimeFigureOut">
              <a:rPr lang="nb-NO" smtClean="0"/>
              <a:t>22.05.2025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76FE6-F09B-3042-B746-58AF531FB4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0416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AF8FE0-9F49-AC4F-48DE-B9F949F29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0AB0C-3644-6196-9916-A62A29BC8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143FE-6721-9E14-EB7C-96E5A3A1D0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6618B3-0742-4102-8C6C-023C089F3FE2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2F42D-F8C6-90BF-7F87-6FB9B9F59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87315-1947-8B6E-0AD2-6C7513BA4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D4F71C-1B93-4432-9005-BDC8E93D3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41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oslo.ecotrail.com/no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froy@froy.no" TargetMode="External"/><Relationship Id="rId7" Type="http://schemas.openxmlformats.org/officeDocument/2006/relationships/hyperlink" Target="mailto:h-aaleru@online.no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jostein.tofte@dnb.no" TargetMode="External"/><Relationship Id="rId5" Type="http://schemas.openxmlformats.org/officeDocument/2006/relationships/hyperlink" Target="mailto:sidsel@micmedianor.no" TargetMode="External"/><Relationship Id="rId4" Type="http://schemas.openxmlformats.org/officeDocument/2006/relationships/hyperlink" Target="mailto:janborlaug@gmail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9" name="Rectangle 1048">
            <a:extLst>
              <a:ext uri="{FF2B5EF4-FFF2-40B4-BE49-F238E27FC236}">
                <a16:creationId xmlns:a16="http://schemas.microsoft.com/office/drawing/2014/main" id="{9B8B49ED-6693-497D-8823-F50F891E8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1051" name="Rectangle 1050">
            <a:extLst>
              <a:ext uri="{FF2B5EF4-FFF2-40B4-BE49-F238E27FC236}">
                <a16:creationId xmlns:a16="http://schemas.microsoft.com/office/drawing/2014/main" id="{8DCD3BD4-4F32-431E-A9C3-8D2DA60CD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53" name="Freeform: Shape 1052">
            <a:extLst>
              <a:ext uri="{FF2B5EF4-FFF2-40B4-BE49-F238E27FC236}">
                <a16:creationId xmlns:a16="http://schemas.microsoft.com/office/drawing/2014/main" id="{336AAC24-A98C-465E-AFEE-69D698E77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149158 w 12192000"/>
              <a:gd name="connsiteY0" fmla="*/ 2038490 h 6858000"/>
              <a:gd name="connsiteX1" fmla="*/ 9164184 w 12192000"/>
              <a:gd name="connsiteY1" fmla="*/ 2044026 h 6858000"/>
              <a:gd name="connsiteX2" fmla="*/ 9172532 w 12192000"/>
              <a:gd name="connsiteY2" fmla="*/ 2045543 h 6858000"/>
              <a:gd name="connsiteX3" fmla="*/ 9171580 w 12192000"/>
              <a:gd name="connsiteY3" fmla="*/ 2056997 h 6858000"/>
              <a:gd name="connsiteX4" fmla="*/ 9161257 w 12192000"/>
              <a:gd name="connsiteY4" fmla="*/ 2098605 h 6858000"/>
              <a:gd name="connsiteX5" fmla="*/ 9138232 w 12192000"/>
              <a:gd name="connsiteY5" fmla="*/ 2059518 h 6858000"/>
              <a:gd name="connsiteX6" fmla="*/ 9149158 w 12192000"/>
              <a:gd name="connsiteY6" fmla="*/ 2038490 h 6858000"/>
              <a:gd name="connsiteX7" fmla="*/ 9177606 w 12192000"/>
              <a:gd name="connsiteY7" fmla="*/ 1977215 h 6858000"/>
              <a:gd name="connsiteX8" fmla="*/ 9181592 w 12192000"/>
              <a:gd name="connsiteY8" fmla="*/ 1987782 h 6858000"/>
              <a:gd name="connsiteX9" fmla="*/ 9181923 w 12192000"/>
              <a:gd name="connsiteY9" fmla="*/ 1998627 h 6858000"/>
              <a:gd name="connsiteX10" fmla="*/ 9182316 w 12192000"/>
              <a:gd name="connsiteY10" fmla="*/ 2031066 h 6858000"/>
              <a:gd name="connsiteX11" fmla="*/ 9182278 w 12192000"/>
              <a:gd name="connsiteY11" fmla="*/ 2047313 h 6858000"/>
              <a:gd name="connsiteX12" fmla="*/ 9172532 w 12192000"/>
              <a:gd name="connsiteY12" fmla="*/ 2045543 h 6858000"/>
              <a:gd name="connsiteX13" fmla="*/ 9173842 w 12192000"/>
              <a:gd name="connsiteY13" fmla="*/ 2029805 h 6858000"/>
              <a:gd name="connsiteX14" fmla="*/ 9177334 w 12192000"/>
              <a:gd name="connsiteY14" fmla="*/ 1979903 h 6858000"/>
              <a:gd name="connsiteX15" fmla="*/ 3696300 w 12192000"/>
              <a:gd name="connsiteY15" fmla="*/ 1578900 h 6858000"/>
              <a:gd name="connsiteX16" fmla="*/ 3738823 w 12192000"/>
              <a:gd name="connsiteY16" fmla="*/ 1596298 h 6858000"/>
              <a:gd name="connsiteX17" fmla="*/ 3714409 w 12192000"/>
              <a:gd name="connsiteY17" fmla="*/ 1593618 h 6858000"/>
              <a:gd name="connsiteX18" fmla="*/ 3693161 w 12192000"/>
              <a:gd name="connsiteY18" fmla="*/ 1582501 h 6858000"/>
              <a:gd name="connsiteX19" fmla="*/ 3696300 w 12192000"/>
              <a:gd name="connsiteY19" fmla="*/ 1578900 h 6858000"/>
              <a:gd name="connsiteX20" fmla="*/ 3918454 w 12192000"/>
              <a:gd name="connsiteY20" fmla="*/ 1175387 h 6858000"/>
              <a:gd name="connsiteX21" fmla="*/ 4173607 w 12192000"/>
              <a:gd name="connsiteY21" fmla="*/ 1280040 h 6858000"/>
              <a:gd name="connsiteX22" fmla="*/ 4170135 w 12192000"/>
              <a:gd name="connsiteY22" fmla="*/ 1283683 h 6858000"/>
              <a:gd name="connsiteX23" fmla="*/ 3918454 w 12192000"/>
              <a:gd name="connsiteY23" fmla="*/ 1175387 h 6858000"/>
              <a:gd name="connsiteX24" fmla="*/ 8109090 w 12192000"/>
              <a:gd name="connsiteY24" fmla="*/ 602108 h 6858000"/>
              <a:gd name="connsiteX25" fmla="*/ 8113034 w 12192000"/>
              <a:gd name="connsiteY25" fmla="*/ 602645 h 6858000"/>
              <a:gd name="connsiteX26" fmla="*/ 8111220 w 12192000"/>
              <a:gd name="connsiteY26" fmla="*/ 603405 h 6858000"/>
              <a:gd name="connsiteX27" fmla="*/ 8489536 w 12192000"/>
              <a:gd name="connsiteY27" fmla="*/ 389280 h 6858000"/>
              <a:gd name="connsiteX28" fmla="*/ 8470194 w 12192000"/>
              <a:gd name="connsiteY28" fmla="*/ 397527 h 6858000"/>
              <a:gd name="connsiteX29" fmla="*/ 8373511 w 12192000"/>
              <a:gd name="connsiteY29" fmla="*/ 465608 h 6858000"/>
              <a:gd name="connsiteX30" fmla="*/ 8231753 w 12192000"/>
              <a:gd name="connsiteY30" fmla="*/ 560890 h 6858000"/>
              <a:gd name="connsiteX31" fmla="*/ 8199967 w 12192000"/>
              <a:gd name="connsiteY31" fmla="*/ 553465 h 6858000"/>
              <a:gd name="connsiteX32" fmla="*/ 8175616 w 12192000"/>
              <a:gd name="connsiteY32" fmla="*/ 546483 h 6858000"/>
              <a:gd name="connsiteX33" fmla="*/ 8128578 w 12192000"/>
              <a:gd name="connsiteY33" fmla="*/ 563992 h 6858000"/>
              <a:gd name="connsiteX34" fmla="*/ 8104845 w 12192000"/>
              <a:gd name="connsiteY34" fmla="*/ 593172 h 6858000"/>
              <a:gd name="connsiteX35" fmla="*/ 8105615 w 12192000"/>
              <a:gd name="connsiteY35" fmla="*/ 599991 h 6858000"/>
              <a:gd name="connsiteX36" fmla="*/ 8109090 w 12192000"/>
              <a:gd name="connsiteY36" fmla="*/ 602108 h 6858000"/>
              <a:gd name="connsiteX37" fmla="*/ 8092049 w 12192000"/>
              <a:gd name="connsiteY37" fmla="*/ 599788 h 6858000"/>
              <a:gd name="connsiteX38" fmla="*/ 8047646 w 12192000"/>
              <a:gd name="connsiteY38" fmla="*/ 588557 h 6858000"/>
              <a:gd name="connsiteX39" fmla="*/ 7793637 w 12192000"/>
              <a:gd name="connsiteY39" fmla="*/ 681868 h 6858000"/>
              <a:gd name="connsiteX40" fmla="*/ 6007741 w 12192000"/>
              <a:gd name="connsiteY40" fmla="*/ 1095470 h 6858000"/>
              <a:gd name="connsiteX41" fmla="*/ 5902533 w 12192000"/>
              <a:gd name="connsiteY41" fmla="*/ 1103650 h 6858000"/>
              <a:gd name="connsiteX42" fmla="*/ 5164222 w 12192000"/>
              <a:gd name="connsiteY42" fmla="*/ 1163546 h 6858000"/>
              <a:gd name="connsiteX43" fmla="*/ 4395075 w 12192000"/>
              <a:gd name="connsiteY43" fmla="*/ 1082763 h 6858000"/>
              <a:gd name="connsiteX44" fmla="*/ 3939440 w 12192000"/>
              <a:gd name="connsiteY44" fmla="*/ 891265 h 6858000"/>
              <a:gd name="connsiteX45" fmla="*/ 3747894 w 12192000"/>
              <a:gd name="connsiteY45" fmla="*/ 801994 h 6858000"/>
              <a:gd name="connsiteX46" fmla="*/ 3569553 w 12192000"/>
              <a:gd name="connsiteY46" fmla="*/ 697970 h 6858000"/>
              <a:gd name="connsiteX47" fmla="*/ 3507813 w 12192000"/>
              <a:gd name="connsiteY47" fmla="*/ 680216 h 6858000"/>
              <a:gd name="connsiteX48" fmla="*/ 3490455 w 12192000"/>
              <a:gd name="connsiteY48" fmla="*/ 682587 h 6858000"/>
              <a:gd name="connsiteX49" fmla="*/ 3477246 w 12192000"/>
              <a:gd name="connsiteY49" fmla="*/ 691971 h 6858000"/>
              <a:gd name="connsiteX50" fmla="*/ 3484273 w 12192000"/>
              <a:gd name="connsiteY50" fmla="*/ 701857 h 6858000"/>
              <a:gd name="connsiteX51" fmla="*/ 3495638 w 12192000"/>
              <a:gd name="connsiteY51" fmla="*/ 705849 h 6858000"/>
              <a:gd name="connsiteX52" fmla="*/ 3548914 w 12192000"/>
              <a:gd name="connsiteY52" fmla="*/ 733487 h 6858000"/>
              <a:gd name="connsiteX53" fmla="*/ 3551504 w 12192000"/>
              <a:gd name="connsiteY53" fmla="*/ 753036 h 6858000"/>
              <a:gd name="connsiteX54" fmla="*/ 3562075 w 12192000"/>
              <a:gd name="connsiteY54" fmla="*/ 765715 h 6858000"/>
              <a:gd name="connsiteX55" fmla="*/ 3605942 w 12192000"/>
              <a:gd name="connsiteY55" fmla="*/ 772481 h 6858000"/>
              <a:gd name="connsiteX56" fmla="*/ 3499309 w 12192000"/>
              <a:gd name="connsiteY56" fmla="*/ 737079 h 6858000"/>
              <a:gd name="connsiteX57" fmla="*/ 3473788 w 12192000"/>
              <a:gd name="connsiteY57" fmla="*/ 711717 h 6858000"/>
              <a:gd name="connsiteX58" fmla="*/ 3437248 w 12192000"/>
              <a:gd name="connsiteY58" fmla="*/ 714263 h 6858000"/>
              <a:gd name="connsiteX59" fmla="*/ 3413254 w 12192000"/>
              <a:gd name="connsiteY59" fmla="*/ 712874 h 6858000"/>
              <a:gd name="connsiteX60" fmla="*/ 3362511 w 12192000"/>
              <a:gd name="connsiteY60" fmla="*/ 677414 h 6858000"/>
              <a:gd name="connsiteX61" fmla="*/ 3344467 w 12192000"/>
              <a:gd name="connsiteY61" fmla="*/ 679599 h 6858000"/>
              <a:gd name="connsiteX62" fmla="*/ 3347971 w 12192000"/>
              <a:gd name="connsiteY62" fmla="*/ 692328 h 6858000"/>
              <a:gd name="connsiteX63" fmla="*/ 3363008 w 12192000"/>
              <a:gd name="connsiteY63" fmla="*/ 711713 h 6858000"/>
              <a:gd name="connsiteX64" fmla="*/ 3362637 w 12192000"/>
              <a:gd name="connsiteY64" fmla="*/ 727058 h 6858000"/>
              <a:gd name="connsiteX65" fmla="*/ 3376167 w 12192000"/>
              <a:gd name="connsiteY65" fmla="*/ 759779 h 6858000"/>
              <a:gd name="connsiteX66" fmla="*/ 3406203 w 12192000"/>
              <a:gd name="connsiteY66" fmla="*/ 808483 h 6858000"/>
              <a:gd name="connsiteX67" fmla="*/ 3420116 w 12192000"/>
              <a:gd name="connsiteY67" fmla="*/ 820757 h 6858000"/>
              <a:gd name="connsiteX68" fmla="*/ 3429194 w 12192000"/>
              <a:gd name="connsiteY68" fmla="*/ 825831 h 6858000"/>
              <a:gd name="connsiteX69" fmla="*/ 3619149 w 12192000"/>
              <a:gd name="connsiteY69" fmla="*/ 1006561 h 6858000"/>
              <a:gd name="connsiteX70" fmla="*/ 3818654 w 12192000"/>
              <a:gd name="connsiteY70" fmla="*/ 1120369 h 6858000"/>
              <a:gd name="connsiteX71" fmla="*/ 3824021 w 12192000"/>
              <a:gd name="connsiteY71" fmla="*/ 1125355 h 6858000"/>
              <a:gd name="connsiteX72" fmla="*/ 3736668 w 12192000"/>
              <a:gd name="connsiteY72" fmla="*/ 1107215 h 6858000"/>
              <a:gd name="connsiteX73" fmla="*/ 3540174 w 12192000"/>
              <a:gd name="connsiteY73" fmla="*/ 1014247 h 6858000"/>
              <a:gd name="connsiteX74" fmla="*/ 3421640 w 12192000"/>
              <a:gd name="connsiteY74" fmla="*/ 955861 h 6858000"/>
              <a:gd name="connsiteX75" fmla="*/ 3404753 w 12192000"/>
              <a:gd name="connsiteY75" fmla="*/ 944484 h 6858000"/>
              <a:gd name="connsiteX76" fmla="*/ 3393138 w 12192000"/>
              <a:gd name="connsiteY76" fmla="*/ 941865 h 6858000"/>
              <a:gd name="connsiteX77" fmla="*/ 3385712 w 12192000"/>
              <a:gd name="connsiteY77" fmla="*/ 952159 h 6858000"/>
              <a:gd name="connsiteX78" fmla="*/ 3398641 w 12192000"/>
              <a:gd name="connsiteY78" fmla="*/ 986025 h 6858000"/>
              <a:gd name="connsiteX79" fmla="*/ 3489975 w 12192000"/>
              <a:gd name="connsiteY79" fmla="*/ 1045560 h 6858000"/>
              <a:gd name="connsiteX80" fmla="*/ 3617273 w 12192000"/>
              <a:gd name="connsiteY80" fmla="*/ 1114697 h 6858000"/>
              <a:gd name="connsiteX81" fmla="*/ 3623898 w 12192000"/>
              <a:gd name="connsiteY81" fmla="*/ 1123556 h 6858000"/>
              <a:gd name="connsiteX82" fmla="*/ 3552438 w 12192000"/>
              <a:gd name="connsiteY82" fmla="*/ 1090606 h 6858000"/>
              <a:gd name="connsiteX83" fmla="*/ 3482417 w 12192000"/>
              <a:gd name="connsiteY83" fmla="*/ 1059092 h 6858000"/>
              <a:gd name="connsiteX84" fmla="*/ 3463468 w 12192000"/>
              <a:gd name="connsiteY84" fmla="*/ 1057629 h 6858000"/>
              <a:gd name="connsiteX85" fmla="*/ 3459472 w 12192000"/>
              <a:gd name="connsiteY85" fmla="*/ 1074217 h 6858000"/>
              <a:gd name="connsiteX86" fmla="*/ 3494211 w 12192000"/>
              <a:gd name="connsiteY86" fmla="*/ 1112153 h 6858000"/>
              <a:gd name="connsiteX87" fmla="*/ 3663137 w 12192000"/>
              <a:gd name="connsiteY87" fmla="*/ 1205775 h 6858000"/>
              <a:gd name="connsiteX88" fmla="*/ 3748466 w 12192000"/>
              <a:gd name="connsiteY88" fmla="*/ 1260936 h 6858000"/>
              <a:gd name="connsiteX89" fmla="*/ 3753142 w 12192000"/>
              <a:gd name="connsiteY89" fmla="*/ 1276208 h 6858000"/>
              <a:gd name="connsiteX90" fmla="*/ 3791960 w 12192000"/>
              <a:gd name="connsiteY90" fmla="*/ 1298886 h 6858000"/>
              <a:gd name="connsiteX91" fmla="*/ 3816039 w 12192000"/>
              <a:gd name="connsiteY91" fmla="*/ 1301606 h 6858000"/>
              <a:gd name="connsiteX92" fmla="*/ 4094439 w 12192000"/>
              <a:gd name="connsiteY92" fmla="*/ 1448806 h 6858000"/>
              <a:gd name="connsiteX93" fmla="*/ 4222870 w 12192000"/>
              <a:gd name="connsiteY93" fmla="*/ 1493379 h 6858000"/>
              <a:gd name="connsiteX94" fmla="*/ 4223141 w 12192000"/>
              <a:gd name="connsiteY94" fmla="*/ 1497641 h 6858000"/>
              <a:gd name="connsiteX95" fmla="*/ 4222428 w 12192000"/>
              <a:gd name="connsiteY95" fmla="*/ 1502292 h 6858000"/>
              <a:gd name="connsiteX96" fmla="*/ 4039973 w 12192000"/>
              <a:gd name="connsiteY96" fmla="*/ 1434198 h 6858000"/>
              <a:gd name="connsiteX97" fmla="*/ 3564773 w 12192000"/>
              <a:gd name="connsiteY97" fmla="*/ 1226279 h 6858000"/>
              <a:gd name="connsiteX98" fmla="*/ 3420650 w 12192000"/>
              <a:gd name="connsiteY98" fmla="*/ 1141464 h 6858000"/>
              <a:gd name="connsiteX99" fmla="*/ 3320669 w 12192000"/>
              <a:gd name="connsiteY99" fmla="*/ 1088883 h 6858000"/>
              <a:gd name="connsiteX100" fmla="*/ 3270102 w 12192000"/>
              <a:gd name="connsiteY100" fmla="*/ 1082659 h 6858000"/>
              <a:gd name="connsiteX101" fmla="*/ 3251648 w 12192000"/>
              <a:gd name="connsiteY101" fmla="*/ 1094290 h 6858000"/>
              <a:gd name="connsiteX102" fmla="*/ 3263506 w 12192000"/>
              <a:gd name="connsiteY102" fmla="*/ 1106005 h 6858000"/>
              <a:gd name="connsiteX103" fmla="*/ 3268636 w 12192000"/>
              <a:gd name="connsiteY103" fmla="*/ 1107265 h 6858000"/>
              <a:gd name="connsiteX104" fmla="*/ 3325089 w 12192000"/>
              <a:gd name="connsiteY104" fmla="*/ 1137201 h 6858000"/>
              <a:gd name="connsiteX105" fmla="*/ 3326003 w 12192000"/>
              <a:gd name="connsiteY105" fmla="*/ 1151585 h 6858000"/>
              <a:gd name="connsiteX106" fmla="*/ 3336410 w 12192000"/>
              <a:gd name="connsiteY106" fmla="*/ 1166967 h 6858000"/>
              <a:gd name="connsiteX107" fmla="*/ 3375112 w 12192000"/>
              <a:gd name="connsiteY107" fmla="*/ 1171943 h 6858000"/>
              <a:gd name="connsiteX108" fmla="*/ 3326222 w 12192000"/>
              <a:gd name="connsiteY108" fmla="*/ 1170885 h 6858000"/>
              <a:gd name="connsiteX109" fmla="*/ 3254679 w 12192000"/>
              <a:gd name="connsiteY109" fmla="*/ 1120765 h 6858000"/>
              <a:gd name="connsiteX110" fmla="*/ 3242188 w 12192000"/>
              <a:gd name="connsiteY110" fmla="*/ 1109662 h 6858000"/>
              <a:gd name="connsiteX111" fmla="*/ 3211499 w 12192000"/>
              <a:gd name="connsiteY111" fmla="*/ 1114184 h 6858000"/>
              <a:gd name="connsiteX112" fmla="*/ 3185849 w 12192000"/>
              <a:gd name="connsiteY112" fmla="*/ 1113265 h 6858000"/>
              <a:gd name="connsiteX113" fmla="*/ 3135843 w 12192000"/>
              <a:gd name="connsiteY113" fmla="*/ 1078789 h 6858000"/>
              <a:gd name="connsiteX114" fmla="*/ 3119118 w 12192000"/>
              <a:gd name="connsiteY114" fmla="*/ 1080546 h 6858000"/>
              <a:gd name="connsiteX115" fmla="*/ 3120198 w 12192000"/>
              <a:gd name="connsiteY115" fmla="*/ 1092226 h 6858000"/>
              <a:gd name="connsiteX116" fmla="*/ 3131691 w 12192000"/>
              <a:gd name="connsiteY116" fmla="*/ 1108819 h 6858000"/>
              <a:gd name="connsiteX117" fmla="*/ 3129914 w 12192000"/>
              <a:gd name="connsiteY117" fmla="*/ 1139097 h 6858000"/>
              <a:gd name="connsiteX118" fmla="*/ 3133955 w 12192000"/>
              <a:gd name="connsiteY118" fmla="*/ 1154983 h 6858000"/>
              <a:gd name="connsiteX119" fmla="*/ 3178170 w 12192000"/>
              <a:gd name="connsiteY119" fmla="*/ 1214855 h 6858000"/>
              <a:gd name="connsiteX120" fmla="*/ 3185378 w 12192000"/>
              <a:gd name="connsiteY120" fmla="*/ 1222303 h 6858000"/>
              <a:gd name="connsiteX121" fmla="*/ 3206608 w 12192000"/>
              <a:gd name="connsiteY121" fmla="*/ 1233153 h 6858000"/>
              <a:gd name="connsiteX122" fmla="*/ 3379140 w 12192000"/>
              <a:gd name="connsiteY122" fmla="*/ 1399351 h 6858000"/>
              <a:gd name="connsiteX123" fmla="*/ 3603118 w 12192000"/>
              <a:gd name="connsiteY123" fmla="*/ 1527375 h 6858000"/>
              <a:gd name="connsiteX124" fmla="*/ 3524809 w 12192000"/>
              <a:gd name="connsiteY124" fmla="*/ 1513774 h 6858000"/>
              <a:gd name="connsiteX125" fmla="*/ 3327498 w 12192000"/>
              <a:gd name="connsiteY125" fmla="*/ 1423859 h 6858000"/>
              <a:gd name="connsiteX126" fmla="*/ 3192949 w 12192000"/>
              <a:gd name="connsiteY126" fmla="*/ 1357211 h 6858000"/>
              <a:gd name="connsiteX127" fmla="*/ 3180259 w 12192000"/>
              <a:gd name="connsiteY127" fmla="*/ 1348280 h 6858000"/>
              <a:gd name="connsiteX128" fmla="*/ 3166204 w 12192000"/>
              <a:gd name="connsiteY128" fmla="*/ 1344345 h 6858000"/>
              <a:gd name="connsiteX129" fmla="*/ 3159212 w 12192000"/>
              <a:gd name="connsiteY129" fmla="*/ 1356197 h 6858000"/>
              <a:gd name="connsiteX130" fmla="*/ 3181004 w 12192000"/>
              <a:gd name="connsiteY130" fmla="*/ 1397043 h 6858000"/>
              <a:gd name="connsiteX131" fmla="*/ 3273385 w 12192000"/>
              <a:gd name="connsiteY131" fmla="*/ 1451888 h 6858000"/>
              <a:gd name="connsiteX132" fmla="*/ 3401776 w 12192000"/>
              <a:gd name="connsiteY132" fmla="*/ 1527602 h 6858000"/>
              <a:gd name="connsiteX133" fmla="*/ 3318130 w 12192000"/>
              <a:gd name="connsiteY133" fmla="*/ 1488342 h 6858000"/>
              <a:gd name="connsiteX134" fmla="*/ 3253694 w 12192000"/>
              <a:gd name="connsiteY134" fmla="*/ 1459909 h 6858000"/>
              <a:gd name="connsiteX135" fmla="*/ 3236182 w 12192000"/>
              <a:gd name="connsiteY135" fmla="*/ 1459882 h 6858000"/>
              <a:gd name="connsiteX136" fmla="*/ 3233020 w 12192000"/>
              <a:gd name="connsiteY136" fmla="*/ 1473687 h 6858000"/>
              <a:gd name="connsiteX137" fmla="*/ 3272474 w 12192000"/>
              <a:gd name="connsiteY137" fmla="*/ 1516958 h 6858000"/>
              <a:gd name="connsiteX138" fmla="*/ 3341300 w 12192000"/>
              <a:gd name="connsiteY138" fmla="*/ 1556133 h 6858000"/>
              <a:gd name="connsiteX139" fmla="*/ 3267359 w 12192000"/>
              <a:gd name="connsiteY139" fmla="*/ 1553009 h 6858000"/>
              <a:gd name="connsiteX140" fmla="*/ 3329832 w 12192000"/>
              <a:gd name="connsiteY140" fmla="*/ 1587586 h 6858000"/>
              <a:gd name="connsiteX141" fmla="*/ 3421490 w 12192000"/>
              <a:gd name="connsiteY141" fmla="*/ 1599301 h 6858000"/>
              <a:gd name="connsiteX142" fmla="*/ 3459923 w 12192000"/>
              <a:gd name="connsiteY142" fmla="*/ 1621220 h 6858000"/>
              <a:gd name="connsiteX143" fmla="*/ 3497490 w 12192000"/>
              <a:gd name="connsiteY143" fmla="*/ 1645392 h 6858000"/>
              <a:gd name="connsiteX144" fmla="*/ 3507803 w 12192000"/>
              <a:gd name="connsiteY144" fmla="*/ 1669911 h 6858000"/>
              <a:gd name="connsiteX145" fmla="*/ 3543290 w 12192000"/>
              <a:gd name="connsiteY145" fmla="*/ 1703729 h 6858000"/>
              <a:gd name="connsiteX146" fmla="*/ 3546999 w 12192000"/>
              <a:gd name="connsiteY146" fmla="*/ 1703818 h 6858000"/>
              <a:gd name="connsiteX147" fmla="*/ 3572295 w 12192000"/>
              <a:gd name="connsiteY147" fmla="*/ 1720349 h 6858000"/>
              <a:gd name="connsiteX148" fmla="*/ 3596922 w 12192000"/>
              <a:gd name="connsiteY148" fmla="*/ 1736961 h 6858000"/>
              <a:gd name="connsiteX149" fmla="*/ 3602119 w 12192000"/>
              <a:gd name="connsiteY149" fmla="*/ 1739285 h 6858000"/>
              <a:gd name="connsiteX150" fmla="*/ 3734798 w 12192000"/>
              <a:gd name="connsiteY150" fmla="*/ 1845349 h 6858000"/>
              <a:gd name="connsiteX151" fmla="*/ 3743174 w 12192000"/>
              <a:gd name="connsiteY151" fmla="*/ 1849972 h 6858000"/>
              <a:gd name="connsiteX152" fmla="*/ 3478101 w 12192000"/>
              <a:gd name="connsiteY152" fmla="*/ 1864630 h 6858000"/>
              <a:gd name="connsiteX153" fmla="*/ 3135293 w 12192000"/>
              <a:gd name="connsiteY153" fmla="*/ 1816496 h 6858000"/>
              <a:gd name="connsiteX154" fmla="*/ 3158510 w 12192000"/>
              <a:gd name="connsiteY154" fmla="*/ 1863880 h 6858000"/>
              <a:gd name="connsiteX155" fmla="*/ 3148907 w 12192000"/>
              <a:gd name="connsiteY155" fmla="*/ 1908797 h 6858000"/>
              <a:gd name="connsiteX156" fmla="*/ 3150229 w 12192000"/>
              <a:gd name="connsiteY156" fmla="*/ 2003660 h 6858000"/>
              <a:gd name="connsiteX157" fmla="*/ 3154219 w 12192000"/>
              <a:gd name="connsiteY157" fmla="*/ 2018746 h 6858000"/>
              <a:gd name="connsiteX158" fmla="*/ 3079313 w 12192000"/>
              <a:gd name="connsiteY158" fmla="*/ 2037482 h 6858000"/>
              <a:gd name="connsiteX159" fmla="*/ 3545961 w 12192000"/>
              <a:gd name="connsiteY159" fmla="*/ 2248584 h 6858000"/>
              <a:gd name="connsiteX160" fmla="*/ 3242382 w 12192000"/>
              <a:gd name="connsiteY160" fmla="*/ 2234890 h 6858000"/>
              <a:gd name="connsiteX161" fmla="*/ 3206852 w 12192000"/>
              <a:gd name="connsiteY161" fmla="*/ 2322137 h 6858000"/>
              <a:gd name="connsiteX162" fmla="*/ 3352854 w 12192000"/>
              <a:gd name="connsiteY162" fmla="*/ 2378270 h 6858000"/>
              <a:gd name="connsiteX163" fmla="*/ 3414532 w 12192000"/>
              <a:gd name="connsiteY163" fmla="*/ 2516826 h 6858000"/>
              <a:gd name="connsiteX164" fmla="*/ 3397577 w 12192000"/>
              <a:gd name="connsiteY164" fmla="*/ 2652556 h 6858000"/>
              <a:gd name="connsiteX165" fmla="*/ 3339773 w 12192000"/>
              <a:gd name="connsiteY165" fmla="*/ 2701969 h 6858000"/>
              <a:gd name="connsiteX166" fmla="*/ 3257041 w 12192000"/>
              <a:gd name="connsiteY166" fmla="*/ 2788223 h 6858000"/>
              <a:gd name="connsiteX167" fmla="*/ 3205892 w 12192000"/>
              <a:gd name="connsiteY167" fmla="*/ 2841661 h 6858000"/>
              <a:gd name="connsiteX168" fmla="*/ 3016267 w 12192000"/>
              <a:gd name="connsiteY168" fmla="*/ 2846107 h 6858000"/>
              <a:gd name="connsiteX169" fmla="*/ 3275450 w 12192000"/>
              <a:gd name="connsiteY169" fmla="*/ 2934701 h 6858000"/>
              <a:gd name="connsiteX170" fmla="*/ 3071009 w 12192000"/>
              <a:gd name="connsiteY170" fmla="*/ 2944432 h 6858000"/>
              <a:gd name="connsiteX171" fmla="*/ 3005039 w 12192000"/>
              <a:gd name="connsiteY171" fmla="*/ 2960743 h 6858000"/>
              <a:gd name="connsiteX172" fmla="*/ 3045255 w 12192000"/>
              <a:gd name="connsiteY172" fmla="*/ 2994795 h 6858000"/>
              <a:gd name="connsiteX173" fmla="*/ 3198769 w 12192000"/>
              <a:gd name="connsiteY173" fmla="*/ 3041966 h 6858000"/>
              <a:gd name="connsiteX174" fmla="*/ 3518098 w 12192000"/>
              <a:gd name="connsiteY174" fmla="*/ 3181525 h 6858000"/>
              <a:gd name="connsiteX175" fmla="*/ 3214876 w 12192000"/>
              <a:gd name="connsiteY175" fmla="*/ 3136382 h 6858000"/>
              <a:gd name="connsiteX176" fmla="*/ 3540876 w 12192000"/>
              <a:gd name="connsiteY176" fmla="*/ 3280232 h 6858000"/>
              <a:gd name="connsiteX177" fmla="*/ 3614558 w 12192000"/>
              <a:gd name="connsiteY177" fmla="*/ 3332242 h 6858000"/>
              <a:gd name="connsiteX178" fmla="*/ 3765439 w 12192000"/>
              <a:gd name="connsiteY178" fmla="*/ 3465091 h 6858000"/>
              <a:gd name="connsiteX179" fmla="*/ 3759506 w 12192000"/>
              <a:gd name="connsiteY179" fmla="*/ 3482990 h 6858000"/>
              <a:gd name="connsiteX180" fmla="*/ 3594905 w 12192000"/>
              <a:gd name="connsiteY180" fmla="*/ 3478499 h 6858000"/>
              <a:gd name="connsiteX181" fmla="*/ 3814430 w 12192000"/>
              <a:gd name="connsiteY181" fmla="*/ 3578876 h 6858000"/>
              <a:gd name="connsiteX182" fmla="*/ 4039126 w 12192000"/>
              <a:gd name="connsiteY182" fmla="*/ 3649369 h 6858000"/>
              <a:gd name="connsiteX183" fmla="*/ 3883152 w 12192000"/>
              <a:gd name="connsiteY183" fmla="*/ 3653497 h 6858000"/>
              <a:gd name="connsiteX184" fmla="*/ 3666446 w 12192000"/>
              <a:gd name="connsiteY184" fmla="*/ 3623911 h 6858000"/>
              <a:gd name="connsiteX185" fmla="*/ 3593589 w 12192000"/>
              <a:gd name="connsiteY185" fmla="*/ 3653674 h 6858000"/>
              <a:gd name="connsiteX186" fmla="*/ 3801238 w 12192000"/>
              <a:gd name="connsiteY186" fmla="*/ 3720862 h 6858000"/>
              <a:gd name="connsiteX187" fmla="*/ 3919545 w 12192000"/>
              <a:gd name="connsiteY187" fmla="*/ 3749213 h 6858000"/>
              <a:gd name="connsiteX188" fmla="*/ 3968059 w 12192000"/>
              <a:gd name="connsiteY188" fmla="*/ 3776085 h 6858000"/>
              <a:gd name="connsiteX189" fmla="*/ 4107750 w 12192000"/>
              <a:gd name="connsiteY189" fmla="*/ 3875932 h 6858000"/>
              <a:gd name="connsiteX190" fmla="*/ 4504087 w 12192000"/>
              <a:gd name="connsiteY190" fmla="*/ 3955698 h 6858000"/>
              <a:gd name="connsiteX191" fmla="*/ 5880284 w 12192000"/>
              <a:gd name="connsiteY191" fmla="*/ 3998656 h 6858000"/>
              <a:gd name="connsiteX192" fmla="*/ 8461494 w 12192000"/>
              <a:gd name="connsiteY192" fmla="*/ 3007971 h 6858000"/>
              <a:gd name="connsiteX193" fmla="*/ 8587378 w 12192000"/>
              <a:gd name="connsiteY193" fmla="*/ 2896089 h 6858000"/>
              <a:gd name="connsiteX194" fmla="*/ 8693826 w 12192000"/>
              <a:gd name="connsiteY194" fmla="*/ 2796225 h 6858000"/>
              <a:gd name="connsiteX195" fmla="*/ 8633488 w 12192000"/>
              <a:gd name="connsiteY195" fmla="*/ 2774007 h 6858000"/>
              <a:gd name="connsiteX196" fmla="*/ 8707444 w 12192000"/>
              <a:gd name="connsiteY196" fmla="*/ 2682105 h 6858000"/>
              <a:gd name="connsiteX197" fmla="*/ 8942552 w 12192000"/>
              <a:gd name="connsiteY197" fmla="*/ 2397549 h 6858000"/>
              <a:gd name="connsiteX198" fmla="*/ 9049260 w 12192000"/>
              <a:gd name="connsiteY198" fmla="*/ 2328253 h 6858000"/>
              <a:gd name="connsiteX199" fmla="*/ 9174304 w 12192000"/>
              <a:gd name="connsiteY199" fmla="*/ 2171379 h 6858000"/>
              <a:gd name="connsiteX200" fmla="*/ 9182228 w 12192000"/>
              <a:gd name="connsiteY200" fmla="*/ 2067678 h 6858000"/>
              <a:gd name="connsiteX201" fmla="*/ 9182278 w 12192000"/>
              <a:gd name="connsiteY201" fmla="*/ 2047313 h 6858000"/>
              <a:gd name="connsiteX202" fmla="*/ 9184334 w 12192000"/>
              <a:gd name="connsiteY202" fmla="*/ 2047686 h 6858000"/>
              <a:gd name="connsiteX203" fmla="*/ 9185124 w 12192000"/>
              <a:gd name="connsiteY203" fmla="*/ 1997142 h 6858000"/>
              <a:gd name="connsiteX204" fmla="*/ 9181592 w 12192000"/>
              <a:gd name="connsiteY204" fmla="*/ 1987782 h 6858000"/>
              <a:gd name="connsiteX205" fmla="*/ 9181190 w 12192000"/>
              <a:gd name="connsiteY205" fmla="*/ 1974586 h 6858000"/>
              <a:gd name="connsiteX206" fmla="*/ 9180252 w 12192000"/>
              <a:gd name="connsiteY206" fmla="*/ 1963164 h 6858000"/>
              <a:gd name="connsiteX207" fmla="*/ 9178804 w 12192000"/>
              <a:gd name="connsiteY207" fmla="*/ 1965349 h 6858000"/>
              <a:gd name="connsiteX208" fmla="*/ 9177606 w 12192000"/>
              <a:gd name="connsiteY208" fmla="*/ 1977215 h 6858000"/>
              <a:gd name="connsiteX209" fmla="*/ 9169614 w 12192000"/>
              <a:gd name="connsiteY209" fmla="*/ 1956030 h 6858000"/>
              <a:gd name="connsiteX210" fmla="*/ 9046406 w 12192000"/>
              <a:gd name="connsiteY210" fmla="*/ 1838718 h 6858000"/>
              <a:gd name="connsiteX211" fmla="*/ 8960873 w 12192000"/>
              <a:gd name="connsiteY211" fmla="*/ 1764524 h 6858000"/>
              <a:gd name="connsiteX212" fmla="*/ 8946755 w 12192000"/>
              <a:gd name="connsiteY212" fmla="*/ 1690806 h 6858000"/>
              <a:gd name="connsiteX213" fmla="*/ 8786897 w 12192000"/>
              <a:gd name="connsiteY213" fmla="*/ 1665607 h 6858000"/>
              <a:gd name="connsiteX214" fmla="*/ 8924505 w 12192000"/>
              <a:gd name="connsiteY214" fmla="*/ 1489227 h 6858000"/>
              <a:gd name="connsiteX215" fmla="*/ 8937122 w 12192000"/>
              <a:gd name="connsiteY215" fmla="*/ 1454681 h 6858000"/>
              <a:gd name="connsiteX216" fmla="*/ 8841119 w 12192000"/>
              <a:gd name="connsiteY216" fmla="*/ 1348202 h 6858000"/>
              <a:gd name="connsiteX217" fmla="*/ 8825548 w 12192000"/>
              <a:gd name="connsiteY217" fmla="*/ 1331028 h 6858000"/>
              <a:gd name="connsiteX218" fmla="*/ 8790413 w 12192000"/>
              <a:gd name="connsiteY218" fmla="*/ 1297436 h 6858000"/>
              <a:gd name="connsiteX219" fmla="*/ 8695944 w 12192000"/>
              <a:gd name="connsiteY219" fmla="*/ 1299752 h 6858000"/>
              <a:gd name="connsiteX220" fmla="*/ 8743050 w 12192000"/>
              <a:gd name="connsiteY220" fmla="*/ 1267471 h 6858000"/>
              <a:gd name="connsiteX221" fmla="*/ 8831902 w 12192000"/>
              <a:gd name="connsiteY221" fmla="*/ 1166250 h 6858000"/>
              <a:gd name="connsiteX222" fmla="*/ 8763628 w 12192000"/>
              <a:gd name="connsiteY222" fmla="*/ 1088084 h 6858000"/>
              <a:gd name="connsiteX223" fmla="*/ 8744052 w 12192000"/>
              <a:gd name="connsiteY223" fmla="*/ 1076766 h 6858000"/>
              <a:gd name="connsiteX224" fmla="*/ 8767977 w 12192000"/>
              <a:gd name="connsiteY224" fmla="*/ 1055883 h 6858000"/>
              <a:gd name="connsiteX225" fmla="*/ 8815418 w 12192000"/>
              <a:gd name="connsiteY225" fmla="*/ 986519 h 6858000"/>
              <a:gd name="connsiteX226" fmla="*/ 8839356 w 12192000"/>
              <a:gd name="connsiteY226" fmla="*/ 939330 h 6858000"/>
              <a:gd name="connsiteX227" fmla="*/ 8869964 w 12192000"/>
              <a:gd name="connsiteY227" fmla="*/ 917639 h 6858000"/>
              <a:gd name="connsiteX228" fmla="*/ 8876013 w 12192000"/>
              <a:gd name="connsiteY228" fmla="*/ 901606 h 6858000"/>
              <a:gd name="connsiteX229" fmla="*/ 8855230 w 12192000"/>
              <a:gd name="connsiteY229" fmla="*/ 828963 h 6858000"/>
              <a:gd name="connsiteX230" fmla="*/ 8844988 w 12192000"/>
              <a:gd name="connsiteY230" fmla="*/ 810876 h 6858000"/>
              <a:gd name="connsiteX231" fmla="*/ 8768255 w 12192000"/>
              <a:gd name="connsiteY231" fmla="*/ 747963 h 6858000"/>
              <a:gd name="connsiteX232" fmla="*/ 8692953 w 12192000"/>
              <a:gd name="connsiteY232" fmla="*/ 638707 h 6858000"/>
              <a:gd name="connsiteX233" fmla="*/ 8674423 w 12192000"/>
              <a:gd name="connsiteY233" fmla="*/ 564449 h 6858000"/>
              <a:gd name="connsiteX234" fmla="*/ 8667642 w 12192000"/>
              <a:gd name="connsiteY234" fmla="*/ 547822 h 6858000"/>
              <a:gd name="connsiteX235" fmla="*/ 8661198 w 12192000"/>
              <a:gd name="connsiteY235" fmla="*/ 478275 h 6858000"/>
              <a:gd name="connsiteX236" fmla="*/ 8645813 w 12192000"/>
              <a:gd name="connsiteY236" fmla="*/ 464032 h 6858000"/>
              <a:gd name="connsiteX237" fmla="*/ 8512338 w 12192000"/>
              <a:gd name="connsiteY237" fmla="*/ 477784 h 6858000"/>
              <a:gd name="connsiteX238" fmla="*/ 8481050 w 12192000"/>
              <a:gd name="connsiteY238" fmla="*/ 430572 h 6858000"/>
              <a:gd name="connsiteX239" fmla="*/ 8498220 w 12192000"/>
              <a:gd name="connsiteY239" fmla="*/ 404064 h 6858000"/>
              <a:gd name="connsiteX240" fmla="*/ 8489536 w 12192000"/>
              <a:gd name="connsiteY240" fmla="*/ 389280 h 6858000"/>
              <a:gd name="connsiteX241" fmla="*/ 0 w 12192000"/>
              <a:gd name="connsiteY241" fmla="*/ 0 h 6858000"/>
              <a:gd name="connsiteX242" fmla="*/ 12192000 w 12192000"/>
              <a:gd name="connsiteY242" fmla="*/ 0 h 6858000"/>
              <a:gd name="connsiteX243" fmla="*/ 12192000 w 12192000"/>
              <a:gd name="connsiteY243" fmla="*/ 6858000 h 6858000"/>
              <a:gd name="connsiteX244" fmla="*/ 0 w 12192000"/>
              <a:gd name="connsiteY2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2192000" h="6858000">
                <a:moveTo>
                  <a:pt x="9149158" y="2038490"/>
                </a:moveTo>
                <a:cubicBezTo>
                  <a:pt x="9152630" y="2038396"/>
                  <a:pt x="9157442" y="2039945"/>
                  <a:pt x="9164184" y="2044026"/>
                </a:cubicBezTo>
                <a:lnTo>
                  <a:pt x="9172532" y="2045543"/>
                </a:lnTo>
                <a:lnTo>
                  <a:pt x="9171580" y="2056997"/>
                </a:lnTo>
                <a:cubicBezTo>
                  <a:pt x="9169082" y="2082897"/>
                  <a:pt x="9165822" y="2102884"/>
                  <a:pt x="9161257" y="2098605"/>
                </a:cubicBezTo>
                <a:cubicBezTo>
                  <a:pt x="9149066" y="2086928"/>
                  <a:pt x="9130962" y="2077578"/>
                  <a:pt x="9138232" y="2059518"/>
                </a:cubicBezTo>
                <a:cubicBezTo>
                  <a:pt x="9140394" y="2053821"/>
                  <a:pt x="9138743" y="2038771"/>
                  <a:pt x="9149158" y="2038490"/>
                </a:cubicBezTo>
                <a:close/>
                <a:moveTo>
                  <a:pt x="9177606" y="1977215"/>
                </a:moveTo>
                <a:lnTo>
                  <a:pt x="9181592" y="1987782"/>
                </a:lnTo>
                <a:lnTo>
                  <a:pt x="9181923" y="1998627"/>
                </a:lnTo>
                <a:cubicBezTo>
                  <a:pt x="9182120" y="2008276"/>
                  <a:pt x="9182258" y="2019324"/>
                  <a:pt x="9182316" y="2031066"/>
                </a:cubicBezTo>
                <a:lnTo>
                  <a:pt x="9182278" y="2047313"/>
                </a:lnTo>
                <a:lnTo>
                  <a:pt x="9172532" y="2045543"/>
                </a:lnTo>
                <a:lnTo>
                  <a:pt x="9173842" y="2029805"/>
                </a:lnTo>
                <a:cubicBezTo>
                  <a:pt x="9175210" y="2011268"/>
                  <a:pt x="9176320" y="1992822"/>
                  <a:pt x="9177334" y="1979903"/>
                </a:cubicBezTo>
                <a:close/>
                <a:moveTo>
                  <a:pt x="3696300" y="1578900"/>
                </a:moveTo>
                <a:cubicBezTo>
                  <a:pt x="3710474" y="1584699"/>
                  <a:pt x="3724648" y="1590499"/>
                  <a:pt x="3738823" y="1596298"/>
                </a:cubicBezTo>
                <a:cubicBezTo>
                  <a:pt x="3731018" y="1595365"/>
                  <a:pt x="3722545" y="1594511"/>
                  <a:pt x="3714409" y="1593618"/>
                </a:cubicBezTo>
                <a:cubicBezTo>
                  <a:pt x="3707437" y="1589899"/>
                  <a:pt x="3700149" y="1586487"/>
                  <a:pt x="3693161" y="1582501"/>
                </a:cubicBezTo>
                <a:cubicBezTo>
                  <a:pt x="3694096" y="1581313"/>
                  <a:pt x="3695364" y="1580088"/>
                  <a:pt x="3696300" y="1578900"/>
                </a:cubicBezTo>
                <a:close/>
                <a:moveTo>
                  <a:pt x="3918454" y="1175387"/>
                </a:moveTo>
                <a:cubicBezTo>
                  <a:pt x="4003499" y="1210184"/>
                  <a:pt x="4088562" y="1245245"/>
                  <a:pt x="4173607" y="1280040"/>
                </a:cubicBezTo>
                <a:cubicBezTo>
                  <a:pt x="4172338" y="1281268"/>
                  <a:pt x="4171404" y="1282454"/>
                  <a:pt x="4170135" y="1283683"/>
                </a:cubicBezTo>
                <a:cubicBezTo>
                  <a:pt x="4077511" y="1256783"/>
                  <a:pt x="3989628" y="1225016"/>
                  <a:pt x="3918454" y="1175387"/>
                </a:cubicBezTo>
                <a:close/>
                <a:moveTo>
                  <a:pt x="8109090" y="602108"/>
                </a:moveTo>
                <a:lnTo>
                  <a:pt x="8113034" y="602645"/>
                </a:lnTo>
                <a:cubicBezTo>
                  <a:pt x="8117145" y="603257"/>
                  <a:pt x="8117456" y="603522"/>
                  <a:pt x="8111220" y="603405"/>
                </a:cubicBezTo>
                <a:close/>
                <a:moveTo>
                  <a:pt x="8489536" y="389280"/>
                </a:moveTo>
                <a:cubicBezTo>
                  <a:pt x="8479909" y="386150"/>
                  <a:pt x="8475270" y="392618"/>
                  <a:pt x="8470194" y="397527"/>
                </a:cubicBezTo>
                <a:cubicBezTo>
                  <a:pt x="8442581" y="423957"/>
                  <a:pt x="8407160" y="444085"/>
                  <a:pt x="8373511" y="465608"/>
                </a:cubicBezTo>
                <a:cubicBezTo>
                  <a:pt x="8325315" y="496678"/>
                  <a:pt x="8274262" y="525140"/>
                  <a:pt x="8231753" y="560890"/>
                </a:cubicBezTo>
                <a:cubicBezTo>
                  <a:pt x="8220884" y="569991"/>
                  <a:pt x="8202133" y="566357"/>
                  <a:pt x="8199967" y="553465"/>
                </a:cubicBezTo>
                <a:cubicBezTo>
                  <a:pt x="8197799" y="540575"/>
                  <a:pt x="8188778" y="541668"/>
                  <a:pt x="8175616" y="546483"/>
                </a:cubicBezTo>
                <a:cubicBezTo>
                  <a:pt x="8159813" y="552155"/>
                  <a:pt x="8144012" y="557828"/>
                  <a:pt x="8128578" y="563992"/>
                </a:cubicBezTo>
                <a:cubicBezTo>
                  <a:pt x="8112493" y="570503"/>
                  <a:pt x="8105752" y="580983"/>
                  <a:pt x="8104845" y="593172"/>
                </a:cubicBezTo>
                <a:cubicBezTo>
                  <a:pt x="8104654" y="595478"/>
                  <a:pt x="8104732" y="598018"/>
                  <a:pt x="8105615" y="599991"/>
                </a:cubicBezTo>
                <a:lnTo>
                  <a:pt x="8109090" y="602108"/>
                </a:lnTo>
                <a:lnTo>
                  <a:pt x="8092049" y="599788"/>
                </a:lnTo>
                <a:cubicBezTo>
                  <a:pt x="8074125" y="597229"/>
                  <a:pt x="8051995" y="593399"/>
                  <a:pt x="8047646" y="588557"/>
                </a:cubicBezTo>
                <a:cubicBezTo>
                  <a:pt x="8047278" y="588065"/>
                  <a:pt x="7852240" y="650342"/>
                  <a:pt x="7793637" y="681868"/>
                </a:cubicBezTo>
                <a:cubicBezTo>
                  <a:pt x="7757179" y="701583"/>
                  <a:pt x="7034011" y="1031296"/>
                  <a:pt x="6007741" y="1095470"/>
                </a:cubicBezTo>
                <a:cubicBezTo>
                  <a:pt x="5971519" y="1097710"/>
                  <a:pt x="5937353" y="1100506"/>
                  <a:pt x="5902533" y="1103650"/>
                </a:cubicBezTo>
                <a:cubicBezTo>
                  <a:pt x="5594429" y="1129961"/>
                  <a:pt x="5292360" y="1161179"/>
                  <a:pt x="5164222" y="1163546"/>
                </a:cubicBezTo>
                <a:cubicBezTo>
                  <a:pt x="5063988" y="1165217"/>
                  <a:pt x="4549164" y="1138992"/>
                  <a:pt x="4395075" y="1082763"/>
                </a:cubicBezTo>
                <a:cubicBezTo>
                  <a:pt x="4237527" y="1025076"/>
                  <a:pt x="4088158" y="958345"/>
                  <a:pt x="3939440" y="891265"/>
                </a:cubicBezTo>
                <a:cubicBezTo>
                  <a:pt x="3874968" y="862299"/>
                  <a:pt x="3806689" y="837016"/>
                  <a:pt x="3747894" y="801994"/>
                </a:cubicBezTo>
                <a:cubicBezTo>
                  <a:pt x="3689082" y="766706"/>
                  <a:pt x="3632839" y="729495"/>
                  <a:pt x="3569553" y="697970"/>
                </a:cubicBezTo>
                <a:cubicBezTo>
                  <a:pt x="3551464" y="688887"/>
                  <a:pt x="3533327" y="679005"/>
                  <a:pt x="3507813" y="680216"/>
                </a:cubicBezTo>
                <a:cubicBezTo>
                  <a:pt x="3502099" y="680371"/>
                  <a:pt x="3496101" y="681365"/>
                  <a:pt x="3490455" y="682587"/>
                </a:cubicBezTo>
                <a:cubicBezTo>
                  <a:pt x="3484140" y="683888"/>
                  <a:pt x="3479298" y="687159"/>
                  <a:pt x="3477246" y="691971"/>
                </a:cubicBezTo>
                <a:cubicBezTo>
                  <a:pt x="3475230" y="697315"/>
                  <a:pt x="3479426" y="699760"/>
                  <a:pt x="3484273" y="701857"/>
                </a:cubicBezTo>
                <a:cubicBezTo>
                  <a:pt x="3487733" y="703316"/>
                  <a:pt x="3491260" y="705843"/>
                  <a:pt x="3495638" y="705849"/>
                </a:cubicBezTo>
                <a:cubicBezTo>
                  <a:pt x="3523576" y="705686"/>
                  <a:pt x="3534967" y="720681"/>
                  <a:pt x="3548914" y="733487"/>
                </a:cubicBezTo>
                <a:cubicBezTo>
                  <a:pt x="3554984" y="738925"/>
                  <a:pt x="3561304" y="742991"/>
                  <a:pt x="3551504" y="753036"/>
                </a:cubicBezTo>
                <a:cubicBezTo>
                  <a:pt x="3542974" y="761854"/>
                  <a:pt x="3552584" y="764716"/>
                  <a:pt x="3562075" y="765715"/>
                </a:cubicBezTo>
                <a:cubicBezTo>
                  <a:pt x="3575293" y="767067"/>
                  <a:pt x="3590630" y="764672"/>
                  <a:pt x="3605942" y="772481"/>
                </a:cubicBezTo>
                <a:cubicBezTo>
                  <a:pt x="3550860" y="779958"/>
                  <a:pt x="3525860" y="757484"/>
                  <a:pt x="3499309" y="737079"/>
                </a:cubicBezTo>
                <a:cubicBezTo>
                  <a:pt x="3489410" y="729689"/>
                  <a:pt x="3482419" y="720334"/>
                  <a:pt x="3473788" y="711717"/>
                </a:cubicBezTo>
                <a:cubicBezTo>
                  <a:pt x="3463019" y="701211"/>
                  <a:pt x="3451290" y="702093"/>
                  <a:pt x="3437248" y="714263"/>
                </a:cubicBezTo>
                <a:cubicBezTo>
                  <a:pt x="3424810" y="725164"/>
                  <a:pt x="3418411" y="725135"/>
                  <a:pt x="3413254" y="712874"/>
                </a:cubicBezTo>
                <a:cubicBezTo>
                  <a:pt x="3405299" y="693706"/>
                  <a:pt x="3389031" y="681450"/>
                  <a:pt x="3362511" y="677414"/>
                </a:cubicBezTo>
                <a:cubicBezTo>
                  <a:pt x="3356728" y="676504"/>
                  <a:pt x="3349492" y="673891"/>
                  <a:pt x="3344467" y="679599"/>
                </a:cubicBezTo>
                <a:cubicBezTo>
                  <a:pt x="3340061" y="684428"/>
                  <a:pt x="3344392" y="689004"/>
                  <a:pt x="3347971" y="692328"/>
                </a:cubicBezTo>
                <a:cubicBezTo>
                  <a:pt x="3354407" y="698260"/>
                  <a:pt x="3360162" y="704004"/>
                  <a:pt x="3363008" y="711713"/>
                </a:cubicBezTo>
                <a:cubicBezTo>
                  <a:pt x="3365019" y="716838"/>
                  <a:pt x="3367062" y="722495"/>
                  <a:pt x="3362637" y="727058"/>
                </a:cubicBezTo>
                <a:cubicBezTo>
                  <a:pt x="3344342" y="746453"/>
                  <a:pt x="3358884" y="752745"/>
                  <a:pt x="3376167" y="759779"/>
                </a:cubicBezTo>
                <a:cubicBezTo>
                  <a:pt x="3400002" y="769239"/>
                  <a:pt x="3410177" y="786259"/>
                  <a:pt x="3406203" y="808483"/>
                </a:cubicBezTo>
                <a:cubicBezTo>
                  <a:pt x="3404757" y="817516"/>
                  <a:pt x="3406433" y="822682"/>
                  <a:pt x="3420116" y="820757"/>
                </a:cubicBezTo>
                <a:cubicBezTo>
                  <a:pt x="3425463" y="820110"/>
                  <a:pt x="3426984" y="822878"/>
                  <a:pt x="3429194" y="825831"/>
                </a:cubicBezTo>
                <a:cubicBezTo>
                  <a:pt x="3476758" y="896035"/>
                  <a:pt x="3542778" y="954609"/>
                  <a:pt x="3619149" y="1006561"/>
                </a:cubicBezTo>
                <a:cubicBezTo>
                  <a:pt x="3681093" y="1048718"/>
                  <a:pt x="3748746" y="1085351"/>
                  <a:pt x="3818654" y="1120369"/>
                </a:cubicBezTo>
                <a:cubicBezTo>
                  <a:pt x="3820742" y="1121458"/>
                  <a:pt x="3822850" y="1122813"/>
                  <a:pt x="3824021" y="1125355"/>
                </a:cubicBezTo>
                <a:cubicBezTo>
                  <a:pt x="3791940" y="1123873"/>
                  <a:pt x="3763844" y="1116270"/>
                  <a:pt x="3736668" y="1107215"/>
                </a:cubicBezTo>
                <a:cubicBezTo>
                  <a:pt x="3664431" y="1083216"/>
                  <a:pt x="3602610" y="1048291"/>
                  <a:pt x="3540174" y="1014247"/>
                </a:cubicBezTo>
                <a:cubicBezTo>
                  <a:pt x="3502142" y="993353"/>
                  <a:pt x="3463159" y="973379"/>
                  <a:pt x="3421640" y="955861"/>
                </a:cubicBezTo>
                <a:cubicBezTo>
                  <a:pt x="3414719" y="952940"/>
                  <a:pt x="3409737" y="948712"/>
                  <a:pt x="3404753" y="944484"/>
                </a:cubicBezTo>
                <a:cubicBezTo>
                  <a:pt x="3401911" y="942144"/>
                  <a:pt x="3398417" y="940152"/>
                  <a:pt x="3393138" y="941865"/>
                </a:cubicBezTo>
                <a:cubicBezTo>
                  <a:pt x="3386540" y="944006"/>
                  <a:pt x="3386126" y="948083"/>
                  <a:pt x="3385712" y="952159"/>
                </a:cubicBezTo>
                <a:cubicBezTo>
                  <a:pt x="3384520" y="965187"/>
                  <a:pt x="3389594" y="976116"/>
                  <a:pt x="3398641" y="986025"/>
                </a:cubicBezTo>
                <a:cubicBezTo>
                  <a:pt x="3422140" y="1011364"/>
                  <a:pt x="3455589" y="1029056"/>
                  <a:pt x="3489975" y="1045560"/>
                </a:cubicBezTo>
                <a:cubicBezTo>
                  <a:pt x="3534421" y="1066751"/>
                  <a:pt x="3577600" y="1089169"/>
                  <a:pt x="3617273" y="1114697"/>
                </a:cubicBezTo>
                <a:cubicBezTo>
                  <a:pt x="3620082" y="1116503"/>
                  <a:pt x="3625178" y="1117229"/>
                  <a:pt x="3623898" y="1123556"/>
                </a:cubicBezTo>
                <a:cubicBezTo>
                  <a:pt x="3599276" y="1112313"/>
                  <a:pt x="3576007" y="1101173"/>
                  <a:pt x="3552438" y="1090606"/>
                </a:cubicBezTo>
                <a:cubicBezTo>
                  <a:pt x="3529203" y="1079998"/>
                  <a:pt x="3505634" y="1069432"/>
                  <a:pt x="3482417" y="1059092"/>
                </a:cubicBezTo>
                <a:cubicBezTo>
                  <a:pt x="3476868" y="1056543"/>
                  <a:pt x="3470899" y="1052702"/>
                  <a:pt x="3463468" y="1057629"/>
                </a:cubicBezTo>
                <a:cubicBezTo>
                  <a:pt x="3455703" y="1062595"/>
                  <a:pt x="3457128" y="1069134"/>
                  <a:pt x="3459472" y="1074217"/>
                </a:cubicBezTo>
                <a:cubicBezTo>
                  <a:pt x="3466821" y="1089165"/>
                  <a:pt x="3478729" y="1101681"/>
                  <a:pt x="3494211" y="1112153"/>
                </a:cubicBezTo>
                <a:cubicBezTo>
                  <a:pt x="3546907" y="1146573"/>
                  <a:pt x="3606933" y="1174465"/>
                  <a:pt x="3663137" y="1205775"/>
                </a:cubicBezTo>
                <a:cubicBezTo>
                  <a:pt x="3693512" y="1222766"/>
                  <a:pt x="3721631" y="1241370"/>
                  <a:pt x="3748466" y="1260936"/>
                </a:cubicBezTo>
                <a:cubicBezTo>
                  <a:pt x="3754470" y="1265310"/>
                  <a:pt x="3754440" y="1270144"/>
                  <a:pt x="3753142" y="1276208"/>
                </a:cubicBezTo>
                <a:cubicBezTo>
                  <a:pt x="3747968" y="1300726"/>
                  <a:pt x="3758834" y="1307462"/>
                  <a:pt x="3791960" y="1298886"/>
                </a:cubicBezTo>
                <a:cubicBezTo>
                  <a:pt x="3802234" y="1296299"/>
                  <a:pt x="3809336" y="1296782"/>
                  <a:pt x="3816039" y="1301606"/>
                </a:cubicBezTo>
                <a:cubicBezTo>
                  <a:pt x="3897299" y="1361555"/>
                  <a:pt x="3991895" y="1408883"/>
                  <a:pt x="4094439" y="1448806"/>
                </a:cubicBezTo>
                <a:cubicBezTo>
                  <a:pt x="4136210" y="1464953"/>
                  <a:pt x="4179249" y="1479874"/>
                  <a:pt x="4222870" y="1493379"/>
                </a:cubicBezTo>
                <a:cubicBezTo>
                  <a:pt x="4222955" y="1494711"/>
                  <a:pt x="4223057" y="1496309"/>
                  <a:pt x="4223141" y="1497641"/>
                </a:cubicBezTo>
                <a:cubicBezTo>
                  <a:pt x="4222925" y="1499546"/>
                  <a:pt x="4222659" y="1500653"/>
                  <a:pt x="4222428" y="1502292"/>
                </a:cubicBezTo>
                <a:cubicBezTo>
                  <a:pt x="4160784" y="1480767"/>
                  <a:pt x="4099761" y="1458363"/>
                  <a:pt x="4039973" y="1434198"/>
                </a:cubicBezTo>
                <a:cubicBezTo>
                  <a:pt x="3877889" y="1368737"/>
                  <a:pt x="3722432" y="1296301"/>
                  <a:pt x="3564773" y="1226279"/>
                </a:cubicBezTo>
                <a:cubicBezTo>
                  <a:pt x="3511752" y="1202636"/>
                  <a:pt x="3468897" y="1169442"/>
                  <a:pt x="3420650" y="1141464"/>
                </a:cubicBezTo>
                <a:cubicBezTo>
                  <a:pt x="3388486" y="1122812"/>
                  <a:pt x="3357590" y="1102932"/>
                  <a:pt x="3320669" y="1088883"/>
                </a:cubicBezTo>
                <a:cubicBezTo>
                  <a:pt x="3305491" y="1083205"/>
                  <a:pt x="3289697" y="1078406"/>
                  <a:pt x="3270102" y="1082659"/>
                </a:cubicBezTo>
                <a:cubicBezTo>
                  <a:pt x="3262467" y="1084389"/>
                  <a:pt x="3253881" y="1087040"/>
                  <a:pt x="3251648" y="1094290"/>
                </a:cubicBezTo>
                <a:cubicBezTo>
                  <a:pt x="3249750" y="1101498"/>
                  <a:pt x="3256970" y="1103846"/>
                  <a:pt x="3263506" y="1106005"/>
                </a:cubicBezTo>
                <a:cubicBezTo>
                  <a:pt x="3265227" y="1106604"/>
                  <a:pt x="3266966" y="1107467"/>
                  <a:pt x="3268636" y="1107265"/>
                </a:cubicBezTo>
                <a:cubicBezTo>
                  <a:pt x="3300482" y="1105018"/>
                  <a:pt x="3309121" y="1124372"/>
                  <a:pt x="3325089" y="1137201"/>
                </a:cubicBezTo>
                <a:cubicBezTo>
                  <a:pt x="3330055" y="1141164"/>
                  <a:pt x="3330677" y="1145651"/>
                  <a:pt x="3326003" y="1151585"/>
                </a:cubicBezTo>
                <a:cubicBezTo>
                  <a:pt x="3317592" y="1162266"/>
                  <a:pt x="3324211" y="1165760"/>
                  <a:pt x="3336410" y="1166967"/>
                </a:cubicBezTo>
                <a:cubicBezTo>
                  <a:pt x="3348608" y="1168175"/>
                  <a:pt x="3361690" y="1167395"/>
                  <a:pt x="3375112" y="1171943"/>
                </a:cubicBezTo>
                <a:cubicBezTo>
                  <a:pt x="3354718" y="1179513"/>
                  <a:pt x="3340011" y="1175927"/>
                  <a:pt x="3326222" y="1170885"/>
                </a:cubicBezTo>
                <a:cubicBezTo>
                  <a:pt x="3295216" y="1159877"/>
                  <a:pt x="3274464" y="1140648"/>
                  <a:pt x="3254679" y="1120765"/>
                </a:cubicBezTo>
                <a:cubicBezTo>
                  <a:pt x="3250733" y="1116948"/>
                  <a:pt x="3247420" y="1112518"/>
                  <a:pt x="3242188" y="1109662"/>
                </a:cubicBezTo>
                <a:cubicBezTo>
                  <a:pt x="3232391" y="1103869"/>
                  <a:pt x="3222316" y="1104284"/>
                  <a:pt x="3211499" y="1114184"/>
                </a:cubicBezTo>
                <a:cubicBezTo>
                  <a:pt x="3197173" y="1127194"/>
                  <a:pt x="3191777" y="1127042"/>
                  <a:pt x="3185849" y="1113265"/>
                </a:cubicBezTo>
                <a:cubicBezTo>
                  <a:pt x="3177929" y="1094629"/>
                  <a:pt x="3162028" y="1082865"/>
                  <a:pt x="3135843" y="1078789"/>
                </a:cubicBezTo>
                <a:cubicBezTo>
                  <a:pt x="3130396" y="1077837"/>
                  <a:pt x="3124578" y="1076395"/>
                  <a:pt x="3119118" y="1080546"/>
                </a:cubicBezTo>
                <a:cubicBezTo>
                  <a:pt x="3113359" y="1085269"/>
                  <a:pt x="3117622" y="1088780"/>
                  <a:pt x="3120198" y="1092226"/>
                </a:cubicBezTo>
                <a:cubicBezTo>
                  <a:pt x="3123912" y="1097682"/>
                  <a:pt x="3128295" y="1103057"/>
                  <a:pt x="3131691" y="1108819"/>
                </a:cubicBezTo>
                <a:cubicBezTo>
                  <a:pt x="3137665" y="1118027"/>
                  <a:pt x="3139328" y="1128295"/>
                  <a:pt x="3129914" y="1139097"/>
                </a:cubicBezTo>
                <a:cubicBezTo>
                  <a:pt x="3123003" y="1146915"/>
                  <a:pt x="3123960" y="1151361"/>
                  <a:pt x="3133955" y="1154983"/>
                </a:cubicBezTo>
                <a:cubicBezTo>
                  <a:pt x="3165979" y="1166136"/>
                  <a:pt x="3186931" y="1183194"/>
                  <a:pt x="3178170" y="1214855"/>
                </a:cubicBezTo>
                <a:cubicBezTo>
                  <a:pt x="3176770" y="1219320"/>
                  <a:pt x="3179046" y="1223338"/>
                  <a:pt x="3185378" y="1222303"/>
                </a:cubicBezTo>
                <a:cubicBezTo>
                  <a:pt x="3199361" y="1219805"/>
                  <a:pt x="3202140" y="1226447"/>
                  <a:pt x="3206608" y="1233153"/>
                </a:cubicBezTo>
                <a:cubicBezTo>
                  <a:pt x="3250090" y="1297409"/>
                  <a:pt x="3310389" y="1350771"/>
                  <a:pt x="3379140" y="1399351"/>
                </a:cubicBezTo>
                <a:cubicBezTo>
                  <a:pt x="3447189" y="1447479"/>
                  <a:pt x="3522881" y="1488775"/>
                  <a:pt x="3603118" y="1527375"/>
                </a:cubicBezTo>
                <a:cubicBezTo>
                  <a:pt x="3581296" y="1528405"/>
                  <a:pt x="3552602" y="1521951"/>
                  <a:pt x="3524809" y="1513774"/>
                </a:cubicBezTo>
                <a:cubicBezTo>
                  <a:pt x="3451354" y="1491802"/>
                  <a:pt x="3389901" y="1457369"/>
                  <a:pt x="3327498" y="1423859"/>
                </a:cubicBezTo>
                <a:cubicBezTo>
                  <a:pt x="3283917" y="1400416"/>
                  <a:pt x="3241288" y="1376052"/>
                  <a:pt x="3192949" y="1357211"/>
                </a:cubicBezTo>
                <a:cubicBezTo>
                  <a:pt x="3187434" y="1355196"/>
                  <a:pt x="3183538" y="1352177"/>
                  <a:pt x="3180259" y="1348280"/>
                </a:cubicBezTo>
                <a:cubicBezTo>
                  <a:pt x="3177348" y="1344874"/>
                  <a:pt x="3173119" y="1341896"/>
                  <a:pt x="3166204" y="1344345"/>
                </a:cubicBezTo>
                <a:cubicBezTo>
                  <a:pt x="3159306" y="1347059"/>
                  <a:pt x="3158942" y="1351935"/>
                  <a:pt x="3159212" y="1356197"/>
                </a:cubicBezTo>
                <a:cubicBezTo>
                  <a:pt x="3161232" y="1372059"/>
                  <a:pt x="3167827" y="1385754"/>
                  <a:pt x="3181004" y="1397043"/>
                </a:cubicBezTo>
                <a:cubicBezTo>
                  <a:pt x="3206688" y="1419701"/>
                  <a:pt x="3240037" y="1435794"/>
                  <a:pt x="3273385" y="1451888"/>
                </a:cubicBezTo>
                <a:cubicBezTo>
                  <a:pt x="3319573" y="1473941"/>
                  <a:pt x="3362569" y="1498797"/>
                  <a:pt x="3401776" y="1527602"/>
                </a:cubicBezTo>
                <a:cubicBezTo>
                  <a:pt x="3374012" y="1514591"/>
                  <a:pt x="3346230" y="1501313"/>
                  <a:pt x="3318130" y="1488342"/>
                </a:cubicBezTo>
                <a:cubicBezTo>
                  <a:pt x="3296969" y="1478558"/>
                  <a:pt x="3275173" y="1469387"/>
                  <a:pt x="3253694" y="1459909"/>
                </a:cubicBezTo>
                <a:cubicBezTo>
                  <a:pt x="3248495" y="1457587"/>
                  <a:pt x="3242945" y="1455038"/>
                  <a:pt x="3236182" y="1459882"/>
                </a:cubicBezTo>
                <a:cubicBezTo>
                  <a:pt x="3230053" y="1464115"/>
                  <a:pt x="3231378" y="1469055"/>
                  <a:pt x="3233020" y="1473687"/>
                </a:cubicBezTo>
                <a:cubicBezTo>
                  <a:pt x="3239235" y="1491993"/>
                  <a:pt x="3254236" y="1505477"/>
                  <a:pt x="3272474" y="1516958"/>
                </a:cubicBezTo>
                <a:cubicBezTo>
                  <a:pt x="3294559" y="1530657"/>
                  <a:pt x="3317595" y="1543436"/>
                  <a:pt x="3341300" y="1556133"/>
                </a:cubicBezTo>
                <a:cubicBezTo>
                  <a:pt x="3316637" y="1554825"/>
                  <a:pt x="3291973" y="1553517"/>
                  <a:pt x="3267359" y="1553009"/>
                </a:cubicBezTo>
                <a:cubicBezTo>
                  <a:pt x="3280352" y="1582573"/>
                  <a:pt x="3306470" y="1585584"/>
                  <a:pt x="3329832" y="1587586"/>
                </a:cubicBezTo>
                <a:cubicBezTo>
                  <a:pt x="3361297" y="1589949"/>
                  <a:pt x="3391527" y="1594072"/>
                  <a:pt x="3421490" y="1599301"/>
                </a:cubicBezTo>
                <a:cubicBezTo>
                  <a:pt x="3434412" y="1606594"/>
                  <a:pt x="3447319" y="1613621"/>
                  <a:pt x="3459923" y="1621220"/>
                </a:cubicBezTo>
                <a:cubicBezTo>
                  <a:pt x="3472880" y="1629046"/>
                  <a:pt x="3485168" y="1636952"/>
                  <a:pt x="3497490" y="1645392"/>
                </a:cubicBezTo>
                <a:cubicBezTo>
                  <a:pt x="3506301" y="1651572"/>
                  <a:pt x="3516714" y="1656484"/>
                  <a:pt x="3507803" y="1669911"/>
                </a:cubicBezTo>
                <a:cubicBezTo>
                  <a:pt x="3503816" y="1676032"/>
                  <a:pt x="3534148" y="1702959"/>
                  <a:pt x="3543290" y="1703729"/>
                </a:cubicBezTo>
                <a:cubicBezTo>
                  <a:pt x="3544644" y="1703834"/>
                  <a:pt x="3545996" y="1703940"/>
                  <a:pt x="3546999" y="1703818"/>
                </a:cubicBezTo>
                <a:cubicBezTo>
                  <a:pt x="3566312" y="1700405"/>
                  <a:pt x="3571232" y="1708935"/>
                  <a:pt x="3572295" y="1720349"/>
                </a:cubicBezTo>
                <a:cubicBezTo>
                  <a:pt x="3573341" y="1731497"/>
                  <a:pt x="3570880" y="1745753"/>
                  <a:pt x="3596922" y="1736961"/>
                </a:cubicBezTo>
                <a:cubicBezTo>
                  <a:pt x="3599895" y="1736064"/>
                  <a:pt x="3600664" y="1737582"/>
                  <a:pt x="3602119" y="1739285"/>
                </a:cubicBezTo>
                <a:cubicBezTo>
                  <a:pt x="3633888" y="1783486"/>
                  <a:pt x="3684678" y="1814377"/>
                  <a:pt x="3734798" y="1845349"/>
                </a:cubicBezTo>
                <a:cubicBezTo>
                  <a:pt x="3737590" y="1846890"/>
                  <a:pt x="3740383" y="1848430"/>
                  <a:pt x="3743174" y="1849972"/>
                </a:cubicBezTo>
                <a:cubicBezTo>
                  <a:pt x="3692460" y="1846720"/>
                  <a:pt x="3526297" y="1854765"/>
                  <a:pt x="3478101" y="1864630"/>
                </a:cubicBezTo>
                <a:cubicBezTo>
                  <a:pt x="3435216" y="1873314"/>
                  <a:pt x="3187933" y="1844748"/>
                  <a:pt x="3135293" y="1816496"/>
                </a:cubicBezTo>
                <a:cubicBezTo>
                  <a:pt x="3129987" y="1844249"/>
                  <a:pt x="3145700" y="1853084"/>
                  <a:pt x="3158510" y="1863880"/>
                </a:cubicBezTo>
                <a:cubicBezTo>
                  <a:pt x="3176652" y="1879130"/>
                  <a:pt x="3180104" y="1891061"/>
                  <a:pt x="3148907" y="1908797"/>
                </a:cubicBezTo>
                <a:cubicBezTo>
                  <a:pt x="3059526" y="1959351"/>
                  <a:pt x="3060614" y="1960561"/>
                  <a:pt x="3150229" y="2003660"/>
                </a:cubicBezTo>
                <a:cubicBezTo>
                  <a:pt x="3154391" y="2005572"/>
                  <a:pt x="3152878" y="2013539"/>
                  <a:pt x="3154219" y="2018746"/>
                </a:cubicBezTo>
                <a:cubicBezTo>
                  <a:pt x="3132340" y="2029448"/>
                  <a:pt x="3104621" y="2011868"/>
                  <a:pt x="3079313" y="2037482"/>
                </a:cubicBezTo>
                <a:cubicBezTo>
                  <a:pt x="3200844" y="2121812"/>
                  <a:pt x="3382216" y="2194063"/>
                  <a:pt x="3545961" y="2248584"/>
                </a:cubicBezTo>
                <a:cubicBezTo>
                  <a:pt x="3418859" y="2288406"/>
                  <a:pt x="3336249" y="2212515"/>
                  <a:pt x="3242382" y="2234890"/>
                </a:cubicBezTo>
                <a:cubicBezTo>
                  <a:pt x="3196963" y="2267233"/>
                  <a:pt x="3340047" y="2293389"/>
                  <a:pt x="3206852" y="2322137"/>
                </a:cubicBezTo>
                <a:cubicBezTo>
                  <a:pt x="3266485" y="2338535"/>
                  <a:pt x="3311047" y="2356223"/>
                  <a:pt x="3352854" y="2378270"/>
                </a:cubicBezTo>
                <a:cubicBezTo>
                  <a:pt x="3427094" y="2417864"/>
                  <a:pt x="3443161" y="2448130"/>
                  <a:pt x="3414532" y="2516826"/>
                </a:cubicBezTo>
                <a:cubicBezTo>
                  <a:pt x="3395525" y="2562076"/>
                  <a:pt x="3366606" y="2605038"/>
                  <a:pt x="3397577" y="2652556"/>
                </a:cubicBezTo>
                <a:cubicBezTo>
                  <a:pt x="3418842" y="2685144"/>
                  <a:pt x="3412947" y="2708944"/>
                  <a:pt x="3339773" y="2701969"/>
                </a:cubicBezTo>
                <a:cubicBezTo>
                  <a:pt x="3260852" y="2694617"/>
                  <a:pt x="3233446" y="2729610"/>
                  <a:pt x="3257041" y="2788223"/>
                </a:cubicBezTo>
                <a:cubicBezTo>
                  <a:pt x="3272229" y="2825841"/>
                  <a:pt x="3259642" y="2839714"/>
                  <a:pt x="3205892" y="2841661"/>
                </a:cubicBezTo>
                <a:cubicBezTo>
                  <a:pt x="3146428" y="2843763"/>
                  <a:pt x="3088665" y="2824990"/>
                  <a:pt x="3016267" y="2846107"/>
                </a:cubicBezTo>
                <a:cubicBezTo>
                  <a:pt x="3079284" y="2910414"/>
                  <a:pt x="3202965" y="2875032"/>
                  <a:pt x="3275450" y="2934701"/>
                </a:cubicBezTo>
                <a:cubicBezTo>
                  <a:pt x="3194271" y="2944802"/>
                  <a:pt x="3132104" y="2952064"/>
                  <a:pt x="3071009" y="2944432"/>
                </a:cubicBezTo>
                <a:cubicBezTo>
                  <a:pt x="3045559" y="2941340"/>
                  <a:pt x="3017770" y="2938533"/>
                  <a:pt x="3005039" y="2960743"/>
                </a:cubicBezTo>
                <a:cubicBezTo>
                  <a:pt x="2989910" y="2987540"/>
                  <a:pt x="3024584" y="2992735"/>
                  <a:pt x="3045255" y="2994795"/>
                </a:cubicBezTo>
                <a:cubicBezTo>
                  <a:pt x="3103524" y="3000354"/>
                  <a:pt x="3149512" y="3024578"/>
                  <a:pt x="3198769" y="3041966"/>
                </a:cubicBezTo>
                <a:cubicBezTo>
                  <a:pt x="3306591" y="3080177"/>
                  <a:pt x="3424230" y="3108608"/>
                  <a:pt x="3518098" y="3181525"/>
                </a:cubicBezTo>
                <a:cubicBezTo>
                  <a:pt x="3405474" y="3173693"/>
                  <a:pt x="3319103" y="3133957"/>
                  <a:pt x="3214876" y="3136382"/>
                </a:cubicBezTo>
                <a:cubicBezTo>
                  <a:pt x="3309623" y="3201944"/>
                  <a:pt x="3428070" y="3237794"/>
                  <a:pt x="3540876" y="3280232"/>
                </a:cubicBezTo>
                <a:cubicBezTo>
                  <a:pt x="3572951" y="3292185"/>
                  <a:pt x="3605372" y="3298995"/>
                  <a:pt x="3614558" y="3332242"/>
                </a:cubicBezTo>
                <a:cubicBezTo>
                  <a:pt x="3632460" y="3396643"/>
                  <a:pt x="3676382" y="3446619"/>
                  <a:pt x="3765439" y="3465091"/>
                </a:cubicBezTo>
                <a:cubicBezTo>
                  <a:pt x="3766125" y="3465276"/>
                  <a:pt x="3762072" y="3475699"/>
                  <a:pt x="3759506" y="3482990"/>
                </a:cubicBezTo>
                <a:cubicBezTo>
                  <a:pt x="3706514" y="3491555"/>
                  <a:pt x="3662256" y="3457457"/>
                  <a:pt x="3594905" y="3478499"/>
                </a:cubicBezTo>
                <a:cubicBezTo>
                  <a:pt x="3663098" y="3523656"/>
                  <a:pt x="3720597" y="3564741"/>
                  <a:pt x="3814430" y="3578876"/>
                </a:cubicBezTo>
                <a:cubicBezTo>
                  <a:pt x="3889563" y="3590177"/>
                  <a:pt x="3981512" y="3590582"/>
                  <a:pt x="4039126" y="3649369"/>
                </a:cubicBezTo>
                <a:cubicBezTo>
                  <a:pt x="3977790" y="3669682"/>
                  <a:pt x="3930328" y="3659325"/>
                  <a:pt x="3883152" y="3653497"/>
                </a:cubicBezTo>
                <a:cubicBezTo>
                  <a:pt x="3810528" y="3644576"/>
                  <a:pt x="3739087" y="3633097"/>
                  <a:pt x="3666446" y="3623911"/>
                </a:cubicBezTo>
                <a:cubicBezTo>
                  <a:pt x="3638957" y="3620530"/>
                  <a:pt x="3608896" y="3619071"/>
                  <a:pt x="3593589" y="3653674"/>
                </a:cubicBezTo>
                <a:cubicBezTo>
                  <a:pt x="3684581" y="3649631"/>
                  <a:pt x="3741824" y="3686720"/>
                  <a:pt x="3801238" y="3720862"/>
                </a:cubicBezTo>
                <a:cubicBezTo>
                  <a:pt x="3834791" y="3740152"/>
                  <a:pt x="3862819" y="3767894"/>
                  <a:pt x="3919545" y="3749213"/>
                </a:cubicBezTo>
                <a:cubicBezTo>
                  <a:pt x="3949563" y="3739403"/>
                  <a:pt x="3970044" y="3754371"/>
                  <a:pt x="3968059" y="3776085"/>
                </a:cubicBezTo>
                <a:cubicBezTo>
                  <a:pt x="3961477" y="3852579"/>
                  <a:pt x="4033657" y="3870411"/>
                  <a:pt x="4107750" y="3875932"/>
                </a:cubicBezTo>
                <a:cubicBezTo>
                  <a:pt x="4247829" y="3886613"/>
                  <a:pt x="4367192" y="3936847"/>
                  <a:pt x="4504087" y="3955698"/>
                </a:cubicBezTo>
                <a:cubicBezTo>
                  <a:pt x="4637239" y="3973931"/>
                  <a:pt x="5630348" y="4013091"/>
                  <a:pt x="5880284" y="3998656"/>
                </a:cubicBezTo>
                <a:cubicBezTo>
                  <a:pt x="7409751" y="3910310"/>
                  <a:pt x="8457142" y="3018967"/>
                  <a:pt x="8461494" y="3007971"/>
                </a:cubicBezTo>
                <a:cubicBezTo>
                  <a:pt x="8481448" y="2956432"/>
                  <a:pt x="8537247" y="2928466"/>
                  <a:pt x="8587378" y="2896089"/>
                </a:cubicBezTo>
                <a:cubicBezTo>
                  <a:pt x="8631032" y="2867717"/>
                  <a:pt x="8677604" y="2837649"/>
                  <a:pt x="8693826" y="2796225"/>
                </a:cubicBezTo>
                <a:cubicBezTo>
                  <a:pt x="8715249" y="2741288"/>
                  <a:pt x="8647790" y="2792407"/>
                  <a:pt x="8633488" y="2774007"/>
                </a:cubicBezTo>
                <a:cubicBezTo>
                  <a:pt x="8658507" y="2743865"/>
                  <a:pt x="8698366" y="2714075"/>
                  <a:pt x="8707444" y="2682105"/>
                </a:cubicBezTo>
                <a:cubicBezTo>
                  <a:pt x="8739824" y="2566518"/>
                  <a:pt x="8819561" y="2475526"/>
                  <a:pt x="8942552" y="2397549"/>
                </a:cubicBezTo>
                <a:cubicBezTo>
                  <a:pt x="8977822" y="2375023"/>
                  <a:pt x="8999812" y="2339612"/>
                  <a:pt x="9049260" y="2328253"/>
                </a:cubicBezTo>
                <a:cubicBezTo>
                  <a:pt x="9159134" y="2303404"/>
                  <a:pt x="9118356" y="2218151"/>
                  <a:pt x="9174304" y="2171379"/>
                </a:cubicBezTo>
                <a:cubicBezTo>
                  <a:pt x="9179581" y="2166982"/>
                  <a:pt x="9181728" y="2117398"/>
                  <a:pt x="9182228" y="2067678"/>
                </a:cubicBezTo>
                <a:lnTo>
                  <a:pt x="9182278" y="2047313"/>
                </a:lnTo>
                <a:lnTo>
                  <a:pt x="9184334" y="2047686"/>
                </a:lnTo>
                <a:cubicBezTo>
                  <a:pt x="9192950" y="2042242"/>
                  <a:pt x="9192359" y="2022485"/>
                  <a:pt x="9185124" y="1997142"/>
                </a:cubicBezTo>
                <a:lnTo>
                  <a:pt x="9181592" y="1987782"/>
                </a:lnTo>
                <a:lnTo>
                  <a:pt x="9181190" y="1974586"/>
                </a:lnTo>
                <a:cubicBezTo>
                  <a:pt x="9180902" y="1968441"/>
                  <a:pt x="9180584" y="1964399"/>
                  <a:pt x="9180252" y="1963164"/>
                </a:cubicBezTo>
                <a:cubicBezTo>
                  <a:pt x="9179760" y="1961378"/>
                  <a:pt x="9179284" y="1962333"/>
                  <a:pt x="9178804" y="1965349"/>
                </a:cubicBezTo>
                <a:lnTo>
                  <a:pt x="9177606" y="1977215"/>
                </a:lnTo>
                <a:lnTo>
                  <a:pt x="9169614" y="1956030"/>
                </a:lnTo>
                <a:cubicBezTo>
                  <a:pt x="9143144" y="1898537"/>
                  <a:pt x="9095234" y="1836160"/>
                  <a:pt x="9046406" y="1838718"/>
                </a:cubicBezTo>
                <a:cubicBezTo>
                  <a:pt x="9077129" y="1760642"/>
                  <a:pt x="9077129" y="1760642"/>
                  <a:pt x="8960873" y="1764524"/>
                </a:cubicBezTo>
                <a:cubicBezTo>
                  <a:pt x="9002330" y="1712259"/>
                  <a:pt x="9001568" y="1700272"/>
                  <a:pt x="8946755" y="1690806"/>
                </a:cubicBezTo>
                <a:cubicBezTo>
                  <a:pt x="8893980" y="1681628"/>
                  <a:pt x="8836186" y="1683529"/>
                  <a:pt x="8786897" y="1665607"/>
                </a:cubicBezTo>
                <a:cubicBezTo>
                  <a:pt x="8827191" y="1600331"/>
                  <a:pt x="8835148" y="1529576"/>
                  <a:pt x="8924505" y="1489227"/>
                </a:cubicBezTo>
                <a:cubicBezTo>
                  <a:pt x="8938584" y="1482958"/>
                  <a:pt x="8947122" y="1463671"/>
                  <a:pt x="8937122" y="1454681"/>
                </a:cubicBezTo>
                <a:cubicBezTo>
                  <a:pt x="8901654" y="1421129"/>
                  <a:pt x="8944526" y="1343460"/>
                  <a:pt x="8841119" y="1348202"/>
                </a:cubicBezTo>
                <a:cubicBezTo>
                  <a:pt x="8828354" y="1348673"/>
                  <a:pt x="8816185" y="1342631"/>
                  <a:pt x="8825548" y="1331028"/>
                </a:cubicBezTo>
                <a:cubicBezTo>
                  <a:pt x="8857711" y="1291432"/>
                  <a:pt x="8816096" y="1298887"/>
                  <a:pt x="8790413" y="1297436"/>
                </a:cubicBezTo>
                <a:cubicBezTo>
                  <a:pt x="8759333" y="1295832"/>
                  <a:pt x="8725565" y="1315490"/>
                  <a:pt x="8695944" y="1299752"/>
                </a:cubicBezTo>
                <a:cubicBezTo>
                  <a:pt x="8701338" y="1278697"/>
                  <a:pt x="8726082" y="1275968"/>
                  <a:pt x="8743050" y="1267471"/>
                </a:cubicBezTo>
                <a:cubicBezTo>
                  <a:pt x="8792636" y="1242406"/>
                  <a:pt x="8832648" y="1215014"/>
                  <a:pt x="8831902" y="1166250"/>
                </a:cubicBezTo>
                <a:cubicBezTo>
                  <a:pt x="8831416" y="1126849"/>
                  <a:pt x="8834560" y="1091573"/>
                  <a:pt x="8763628" y="1088084"/>
                </a:cubicBezTo>
                <a:cubicBezTo>
                  <a:pt x="8752484" y="1087556"/>
                  <a:pt x="8746480" y="1083182"/>
                  <a:pt x="8744052" y="1076766"/>
                </a:cubicBezTo>
                <a:cubicBezTo>
                  <a:pt x="8751664" y="1069402"/>
                  <a:pt x="8758926" y="1061811"/>
                  <a:pt x="8767977" y="1055883"/>
                </a:cubicBezTo>
                <a:cubicBezTo>
                  <a:pt x="8798386" y="1036363"/>
                  <a:pt x="8807604" y="1011893"/>
                  <a:pt x="8815418" y="986519"/>
                </a:cubicBezTo>
                <a:cubicBezTo>
                  <a:pt x="8820450" y="970342"/>
                  <a:pt x="8826500" y="954308"/>
                  <a:pt x="8839356" y="939330"/>
                </a:cubicBezTo>
                <a:cubicBezTo>
                  <a:pt x="8847184" y="930060"/>
                  <a:pt x="8857152" y="922680"/>
                  <a:pt x="8869964" y="917639"/>
                </a:cubicBezTo>
                <a:cubicBezTo>
                  <a:pt x="8881119" y="913066"/>
                  <a:pt x="8884190" y="908399"/>
                  <a:pt x="8876013" y="901606"/>
                </a:cubicBezTo>
                <a:cubicBezTo>
                  <a:pt x="8852888" y="882126"/>
                  <a:pt x="8842659" y="858937"/>
                  <a:pt x="8855230" y="828963"/>
                </a:cubicBezTo>
                <a:cubicBezTo>
                  <a:pt x="8859032" y="819911"/>
                  <a:pt x="8855550" y="812818"/>
                  <a:pt x="8844988" y="810876"/>
                </a:cubicBezTo>
                <a:cubicBezTo>
                  <a:pt x="8801020" y="802512"/>
                  <a:pt x="8788328" y="772374"/>
                  <a:pt x="8768255" y="747963"/>
                </a:cubicBezTo>
                <a:cubicBezTo>
                  <a:pt x="8739786" y="713294"/>
                  <a:pt x="8713605" y="677543"/>
                  <a:pt x="8692953" y="638707"/>
                </a:cubicBezTo>
                <a:cubicBezTo>
                  <a:pt x="8680700" y="615495"/>
                  <a:pt x="8668800" y="592509"/>
                  <a:pt x="8674423" y="564449"/>
                </a:cubicBezTo>
                <a:cubicBezTo>
                  <a:pt x="8675670" y="557588"/>
                  <a:pt x="8672308" y="552358"/>
                  <a:pt x="8667642" y="547822"/>
                </a:cubicBezTo>
                <a:cubicBezTo>
                  <a:pt x="8647856" y="527939"/>
                  <a:pt x="8648704" y="504214"/>
                  <a:pt x="8661198" y="478275"/>
                </a:cubicBezTo>
                <a:cubicBezTo>
                  <a:pt x="8668953" y="462573"/>
                  <a:pt x="8667832" y="460828"/>
                  <a:pt x="8645813" y="464032"/>
                </a:cubicBezTo>
                <a:cubicBezTo>
                  <a:pt x="8601088" y="470255"/>
                  <a:pt x="8556732" y="476969"/>
                  <a:pt x="8512338" y="477784"/>
                </a:cubicBezTo>
                <a:cubicBezTo>
                  <a:pt x="8462562" y="478712"/>
                  <a:pt x="8445778" y="468934"/>
                  <a:pt x="8481050" y="430572"/>
                </a:cubicBezTo>
                <a:cubicBezTo>
                  <a:pt x="8488612" y="422408"/>
                  <a:pt x="8495122" y="413567"/>
                  <a:pt x="8498220" y="404064"/>
                </a:cubicBezTo>
                <a:cubicBezTo>
                  <a:pt x="8500436" y="396549"/>
                  <a:pt x="8497776" y="391771"/>
                  <a:pt x="8489536" y="38928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F40DB9-30B4-E81E-F92A-C5CD56EE4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9670" y="4904651"/>
            <a:ext cx="9144000" cy="646785"/>
          </a:xfrm>
        </p:spPr>
        <p:txBody>
          <a:bodyPr>
            <a:noAutofit/>
          </a:bodyPr>
          <a:lstStyle/>
          <a:p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Lagledermøte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Oslo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Tredagers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IF Frøy">
            <a:extLst>
              <a:ext uri="{FF2B5EF4-FFF2-40B4-BE49-F238E27FC236}">
                <a16:creationId xmlns:a16="http://schemas.microsoft.com/office/drawing/2014/main" id="{E413CC34-66D1-18CC-B006-968169EE0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8596" y="1843641"/>
            <a:ext cx="3217333" cy="121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863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7E97F205-336C-7E46-9EC3-96DB19B5B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D8E75EF-8370-1A41-8DAE-AA870B6D3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240" y="178193"/>
            <a:ext cx="6333069" cy="7166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nb-NO" sz="3200" dirty="0">
                <a:solidFill>
                  <a:schemeClr val="bg1"/>
                </a:solidFill>
              </a:rPr>
              <a:t>Gateritt lørdag 24. mai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9D86234-B8A2-C942-961B-C4A8E73175B0}"/>
              </a:ext>
            </a:extLst>
          </p:cNvPr>
          <p:cNvSpPr txBox="1"/>
          <p:nvPr/>
        </p:nvSpPr>
        <p:spPr>
          <a:xfrm>
            <a:off x="400240" y="1073028"/>
            <a:ext cx="978172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3600" b="1" dirty="0"/>
              <a:t>Ingen parkering inne i løypa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Oppdatert start/tidsplan</a:t>
            </a:r>
            <a:endParaRPr lang="nb-NO" dirty="0"/>
          </a:p>
          <a:p>
            <a:r>
              <a:rPr lang="nb-NO" dirty="0"/>
              <a:t>	K junior 		13:30 – 14:10</a:t>
            </a:r>
          </a:p>
          <a:p>
            <a:r>
              <a:rPr lang="nb-NO" dirty="0"/>
              <a:t>	M junior 		14:30 – 15:25 	</a:t>
            </a:r>
          </a:p>
          <a:p>
            <a:r>
              <a:rPr lang="nb-NO" dirty="0"/>
              <a:t>	K-Elite 		15:45 – 16:40</a:t>
            </a:r>
          </a:p>
          <a:p>
            <a:r>
              <a:rPr lang="nb-NO" dirty="0"/>
              <a:t>	M-Elite 		17:00 – 18:15</a:t>
            </a: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err="1"/>
              <a:t>Ecotrail</a:t>
            </a:r>
            <a:r>
              <a:rPr lang="nb-NO" sz="2400" dirty="0"/>
              <a:t> løper på utsiden av gateritts løypa (</a:t>
            </a:r>
            <a:r>
              <a:rPr lang="nb-NO" sz="2400" dirty="0">
                <a:hlinkClick r:id="rId3"/>
              </a:rPr>
              <a:t>https://oslo.ecotrail.com/no</a:t>
            </a:r>
            <a:r>
              <a:rPr lang="nb-NO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Ryttere støtte kommer inn i løypa ved Oslo Havnelager/Skur 38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Passerer trikkeskinner 2 ganger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To områder med brostein (Christiania Torg og Myntgata)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Kun passering på høyere side ved Christiania Torg (</a:t>
            </a:r>
            <a:r>
              <a:rPr lang="nb-NO" sz="2400" dirty="0" err="1"/>
              <a:t>Ecotrail</a:t>
            </a:r>
            <a:r>
              <a:rPr lang="nb-NO" sz="2400" dirty="0"/>
              <a:t> bruker venstre)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Gatemøbler plassert ut i Nedre Slottsgate (se bilde)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Fortauet gravd opp + Gravearbeid Akershusstranda (se bilder)</a:t>
            </a:r>
          </a:p>
          <a:p>
            <a:endParaRPr lang="nb-NO" sz="240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9043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7E97F205-336C-7E46-9EC3-96DB19B5B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D8E75EF-8370-1A41-8DAE-AA870B6D3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240" y="178193"/>
            <a:ext cx="6333069" cy="7166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nb-NO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NM Gateritt lørdag </a:t>
            </a:r>
            <a:r>
              <a:rPr lang="nb-NO" sz="3200" dirty="0">
                <a:solidFill>
                  <a:schemeClr val="bg1"/>
                </a:solidFill>
              </a:rPr>
              <a:t>24</a:t>
            </a:r>
            <a:r>
              <a:rPr lang="nb-NO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mai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FECA9E3-E133-1B40-AD67-DD41B9A5DB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95" r="9558" b="362"/>
          <a:stretch/>
        </p:blipFill>
        <p:spPr>
          <a:xfrm rot="16200000">
            <a:off x="3006176" y="-1610470"/>
            <a:ext cx="5862534" cy="11074406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BBD61654-D559-3445-83C9-DE8587E814B7}"/>
              </a:ext>
            </a:extLst>
          </p:cNvPr>
          <p:cNvSpPr txBox="1"/>
          <p:nvPr/>
        </p:nvSpPr>
        <p:spPr>
          <a:xfrm>
            <a:off x="9873049" y="1767016"/>
            <a:ext cx="15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Inngang løypa</a:t>
            </a:r>
          </a:p>
        </p:txBody>
      </p:sp>
      <p:cxnSp>
        <p:nvCxnSpPr>
          <p:cNvPr id="9" name="Rett pil 8">
            <a:extLst>
              <a:ext uri="{FF2B5EF4-FFF2-40B4-BE49-F238E27FC236}">
                <a16:creationId xmlns:a16="http://schemas.microsoft.com/office/drawing/2014/main" id="{84DE0C1A-9A4C-434A-BB51-9789EC9D68BE}"/>
              </a:ext>
            </a:extLst>
          </p:cNvPr>
          <p:cNvCxnSpPr/>
          <p:nvPr/>
        </p:nvCxnSpPr>
        <p:spPr>
          <a:xfrm>
            <a:off x="11084011" y="2323070"/>
            <a:ext cx="311699" cy="1099752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tt pil 9">
            <a:extLst>
              <a:ext uri="{FF2B5EF4-FFF2-40B4-BE49-F238E27FC236}">
                <a16:creationId xmlns:a16="http://schemas.microsoft.com/office/drawing/2014/main" id="{632BD664-7BDB-1B42-B548-86CFF8598C6B}"/>
              </a:ext>
            </a:extLst>
          </p:cNvPr>
          <p:cNvCxnSpPr>
            <a:cxnSpLocks/>
          </p:cNvCxnSpPr>
          <p:nvPr/>
        </p:nvCxnSpPr>
        <p:spPr>
          <a:xfrm>
            <a:off x="5937442" y="4866785"/>
            <a:ext cx="311699" cy="895583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69F170DB-0392-9D42-9B4E-A97942B22888}"/>
              </a:ext>
            </a:extLst>
          </p:cNvPr>
          <p:cNvSpPr txBox="1"/>
          <p:nvPr/>
        </p:nvSpPr>
        <p:spPr>
          <a:xfrm>
            <a:off x="4930346" y="4497453"/>
            <a:ext cx="1563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Service sone-1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8AF7606D-0980-854D-B331-3E85779AAC4E}"/>
              </a:ext>
            </a:extLst>
          </p:cNvPr>
          <p:cNvSpPr txBox="1"/>
          <p:nvPr/>
        </p:nvSpPr>
        <p:spPr>
          <a:xfrm>
            <a:off x="5311442" y="3053490"/>
            <a:ext cx="1563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Service sone-2</a:t>
            </a:r>
          </a:p>
        </p:txBody>
      </p:sp>
      <p:cxnSp>
        <p:nvCxnSpPr>
          <p:cNvPr id="14" name="Rett pil 13">
            <a:extLst>
              <a:ext uri="{FF2B5EF4-FFF2-40B4-BE49-F238E27FC236}">
                <a16:creationId xmlns:a16="http://schemas.microsoft.com/office/drawing/2014/main" id="{0BEAF99C-1734-E54B-B530-508ED3189EE4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6093291" y="2506240"/>
            <a:ext cx="505217" cy="54725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EE1AFCB9-E94A-5D44-A762-1683C9ABD436}"/>
              </a:ext>
            </a:extLst>
          </p:cNvPr>
          <p:cNvSpPr txBox="1"/>
          <p:nvPr/>
        </p:nvSpPr>
        <p:spPr>
          <a:xfrm>
            <a:off x="2631990" y="3926732"/>
            <a:ext cx="1456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Trikkeskinner</a:t>
            </a:r>
          </a:p>
        </p:txBody>
      </p:sp>
      <p:cxnSp>
        <p:nvCxnSpPr>
          <p:cNvPr id="19" name="Rett pil 18">
            <a:extLst>
              <a:ext uri="{FF2B5EF4-FFF2-40B4-BE49-F238E27FC236}">
                <a16:creationId xmlns:a16="http://schemas.microsoft.com/office/drawing/2014/main" id="{5836E64C-EE32-EB46-AB0F-3592D8A95D32}"/>
              </a:ext>
            </a:extLst>
          </p:cNvPr>
          <p:cNvCxnSpPr>
            <a:cxnSpLocks/>
          </p:cNvCxnSpPr>
          <p:nvPr/>
        </p:nvCxnSpPr>
        <p:spPr>
          <a:xfrm flipH="1" flipV="1">
            <a:off x="2063578" y="2872946"/>
            <a:ext cx="993935" cy="1053785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>
            <a:extLst>
              <a:ext uri="{FF2B5EF4-FFF2-40B4-BE49-F238E27FC236}">
                <a16:creationId xmlns:a16="http://schemas.microsoft.com/office/drawing/2014/main" id="{49E33B6D-9531-5C47-856A-42071E05C49A}"/>
              </a:ext>
            </a:extLst>
          </p:cNvPr>
          <p:cNvCxnSpPr>
            <a:cxnSpLocks/>
          </p:cNvCxnSpPr>
          <p:nvPr/>
        </p:nvCxnSpPr>
        <p:spPr>
          <a:xfrm flipH="1">
            <a:off x="997538" y="4433001"/>
            <a:ext cx="1563007" cy="1068829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631480BB-3A9D-B04D-A884-99C62E6E131D}"/>
              </a:ext>
            </a:extLst>
          </p:cNvPr>
          <p:cNvSpPr txBox="1"/>
          <p:nvPr/>
        </p:nvSpPr>
        <p:spPr>
          <a:xfrm>
            <a:off x="3027850" y="2872945"/>
            <a:ext cx="977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Brostein</a:t>
            </a:r>
          </a:p>
        </p:txBody>
      </p:sp>
      <p:cxnSp>
        <p:nvCxnSpPr>
          <p:cNvPr id="24" name="Rett pil 23">
            <a:extLst>
              <a:ext uri="{FF2B5EF4-FFF2-40B4-BE49-F238E27FC236}">
                <a16:creationId xmlns:a16="http://schemas.microsoft.com/office/drawing/2014/main" id="{4B1FB9F5-B486-6042-AB08-6613574327EF}"/>
              </a:ext>
            </a:extLst>
          </p:cNvPr>
          <p:cNvCxnSpPr>
            <a:cxnSpLocks/>
          </p:cNvCxnSpPr>
          <p:nvPr/>
        </p:nvCxnSpPr>
        <p:spPr>
          <a:xfrm flipV="1">
            <a:off x="3885908" y="2440608"/>
            <a:ext cx="1044438" cy="528045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pil 25">
            <a:extLst>
              <a:ext uri="{FF2B5EF4-FFF2-40B4-BE49-F238E27FC236}">
                <a16:creationId xmlns:a16="http://schemas.microsoft.com/office/drawing/2014/main" id="{54789C22-7643-AB47-9BA3-910070DC064D}"/>
              </a:ext>
            </a:extLst>
          </p:cNvPr>
          <p:cNvCxnSpPr>
            <a:cxnSpLocks/>
          </p:cNvCxnSpPr>
          <p:nvPr/>
        </p:nvCxnSpPr>
        <p:spPr>
          <a:xfrm flipH="1" flipV="1">
            <a:off x="2560545" y="2323070"/>
            <a:ext cx="572363" cy="556051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F263DA40-F0B5-904D-995D-E9DAB60EEB35}"/>
              </a:ext>
            </a:extLst>
          </p:cNvPr>
          <p:cNvSpPr txBox="1"/>
          <p:nvPr/>
        </p:nvSpPr>
        <p:spPr>
          <a:xfrm>
            <a:off x="3932270" y="4750424"/>
            <a:ext cx="1118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Start/Mål</a:t>
            </a:r>
          </a:p>
        </p:txBody>
      </p:sp>
      <p:cxnSp>
        <p:nvCxnSpPr>
          <p:cNvPr id="29" name="Rett pil 28">
            <a:extLst>
              <a:ext uri="{FF2B5EF4-FFF2-40B4-BE49-F238E27FC236}">
                <a16:creationId xmlns:a16="http://schemas.microsoft.com/office/drawing/2014/main" id="{A649E36C-41A4-E649-B392-4D5C11AA1C2A}"/>
              </a:ext>
            </a:extLst>
          </p:cNvPr>
          <p:cNvCxnSpPr>
            <a:cxnSpLocks/>
          </p:cNvCxnSpPr>
          <p:nvPr/>
        </p:nvCxnSpPr>
        <p:spPr>
          <a:xfrm>
            <a:off x="4491558" y="5072666"/>
            <a:ext cx="252609" cy="527382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tt linje 32">
            <a:extLst>
              <a:ext uri="{FF2B5EF4-FFF2-40B4-BE49-F238E27FC236}">
                <a16:creationId xmlns:a16="http://schemas.microsoft.com/office/drawing/2014/main" id="{A87E6C2A-CECA-6942-A487-4D394E19BEB3}"/>
              </a:ext>
            </a:extLst>
          </p:cNvPr>
          <p:cNvCxnSpPr>
            <a:cxnSpLocks/>
          </p:cNvCxnSpPr>
          <p:nvPr/>
        </p:nvCxnSpPr>
        <p:spPr>
          <a:xfrm>
            <a:off x="4744167" y="5762368"/>
            <a:ext cx="0" cy="280086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ett linje 3">
            <a:extLst>
              <a:ext uri="{FF2B5EF4-FFF2-40B4-BE49-F238E27FC236}">
                <a16:creationId xmlns:a16="http://schemas.microsoft.com/office/drawing/2014/main" id="{E1D0890B-FA82-08F9-67E9-20BC016A7826}"/>
              </a:ext>
            </a:extLst>
          </p:cNvPr>
          <p:cNvCxnSpPr>
            <a:cxnSpLocks/>
          </p:cNvCxnSpPr>
          <p:nvPr/>
        </p:nvCxnSpPr>
        <p:spPr>
          <a:xfrm>
            <a:off x="7112000" y="5600048"/>
            <a:ext cx="535709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>
            <a:extLst>
              <a:ext uri="{FF2B5EF4-FFF2-40B4-BE49-F238E27FC236}">
                <a16:creationId xmlns:a16="http://schemas.microsoft.com/office/drawing/2014/main" id="{2FCE6ED6-99B5-38DE-8901-F76739B8DF22}"/>
              </a:ext>
            </a:extLst>
          </p:cNvPr>
          <p:cNvCxnSpPr>
            <a:cxnSpLocks/>
          </p:cNvCxnSpPr>
          <p:nvPr/>
        </p:nvCxnSpPr>
        <p:spPr>
          <a:xfrm flipV="1">
            <a:off x="6972300" y="5072666"/>
            <a:ext cx="2298700" cy="527382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4EBDE43A-F3A0-16E7-7AE2-F58C27C1B353}"/>
              </a:ext>
            </a:extLst>
          </p:cNvPr>
          <p:cNvSpPr txBox="1"/>
          <p:nvPr/>
        </p:nvSpPr>
        <p:spPr>
          <a:xfrm>
            <a:off x="8567232" y="4191062"/>
            <a:ext cx="1756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>
                <a:solidFill>
                  <a:schemeClr val="bg1"/>
                </a:solidFill>
              </a:rPr>
              <a:t>Fortaug</a:t>
            </a:r>
            <a:r>
              <a:rPr lang="nb-NO" b="1" dirty="0">
                <a:solidFill>
                  <a:schemeClr val="bg1"/>
                </a:solidFill>
              </a:rPr>
              <a:t> mangler</a:t>
            </a:r>
          </a:p>
        </p:txBody>
      </p:sp>
      <p:cxnSp>
        <p:nvCxnSpPr>
          <p:cNvPr id="37" name="Rett pil 36">
            <a:extLst>
              <a:ext uri="{FF2B5EF4-FFF2-40B4-BE49-F238E27FC236}">
                <a16:creationId xmlns:a16="http://schemas.microsoft.com/office/drawing/2014/main" id="{F5A5649E-6493-753F-BC26-DD538E35C78C}"/>
              </a:ext>
            </a:extLst>
          </p:cNvPr>
          <p:cNvCxnSpPr>
            <a:cxnSpLocks/>
          </p:cNvCxnSpPr>
          <p:nvPr/>
        </p:nvCxnSpPr>
        <p:spPr>
          <a:xfrm flipH="1">
            <a:off x="8693536" y="4560394"/>
            <a:ext cx="286956" cy="548377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tt pil 38">
            <a:extLst>
              <a:ext uri="{FF2B5EF4-FFF2-40B4-BE49-F238E27FC236}">
                <a16:creationId xmlns:a16="http://schemas.microsoft.com/office/drawing/2014/main" id="{28632700-AEB3-F3A4-F784-355C961B5620}"/>
              </a:ext>
            </a:extLst>
          </p:cNvPr>
          <p:cNvCxnSpPr>
            <a:cxnSpLocks/>
          </p:cNvCxnSpPr>
          <p:nvPr/>
        </p:nvCxnSpPr>
        <p:spPr>
          <a:xfrm flipV="1">
            <a:off x="5144407" y="5860461"/>
            <a:ext cx="513983" cy="535124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kstSylinder 41">
            <a:extLst>
              <a:ext uri="{FF2B5EF4-FFF2-40B4-BE49-F238E27FC236}">
                <a16:creationId xmlns:a16="http://schemas.microsoft.com/office/drawing/2014/main" id="{0D7F4009-4572-224A-F07A-705C4660508C}"/>
              </a:ext>
            </a:extLst>
          </p:cNvPr>
          <p:cNvSpPr txBox="1"/>
          <p:nvPr/>
        </p:nvSpPr>
        <p:spPr>
          <a:xfrm>
            <a:off x="4303352" y="6390652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Graving/Grus</a:t>
            </a:r>
          </a:p>
        </p:txBody>
      </p:sp>
      <p:sp>
        <p:nvSpPr>
          <p:cNvPr id="43" name="TekstSylinder 42">
            <a:extLst>
              <a:ext uri="{FF2B5EF4-FFF2-40B4-BE49-F238E27FC236}">
                <a16:creationId xmlns:a16="http://schemas.microsoft.com/office/drawing/2014/main" id="{10EDDC50-2FA6-3E49-0241-74FBFA16231E}"/>
              </a:ext>
            </a:extLst>
          </p:cNvPr>
          <p:cNvSpPr txBox="1"/>
          <p:nvPr/>
        </p:nvSpPr>
        <p:spPr>
          <a:xfrm>
            <a:off x="2954310" y="1075378"/>
            <a:ext cx="1325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Gatemøbler</a:t>
            </a:r>
          </a:p>
        </p:txBody>
      </p:sp>
      <p:cxnSp>
        <p:nvCxnSpPr>
          <p:cNvPr id="44" name="Rett pil 43">
            <a:extLst>
              <a:ext uri="{FF2B5EF4-FFF2-40B4-BE49-F238E27FC236}">
                <a16:creationId xmlns:a16="http://schemas.microsoft.com/office/drawing/2014/main" id="{D0EE7FFA-BB2D-A5AD-DDC8-D05DBD60750E}"/>
              </a:ext>
            </a:extLst>
          </p:cNvPr>
          <p:cNvCxnSpPr>
            <a:cxnSpLocks/>
          </p:cNvCxnSpPr>
          <p:nvPr/>
        </p:nvCxnSpPr>
        <p:spPr>
          <a:xfrm>
            <a:off x="3884812" y="1449826"/>
            <a:ext cx="0" cy="403088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429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8B8A6-847A-F703-D04D-5660EE004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4BF7163-D3D6-B426-6399-EA3C96822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69C7A1F1-3495-7A83-7103-440B877A60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240" y="178193"/>
            <a:ext cx="6333069" cy="7166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nb-NO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NM Gateritt lørdag </a:t>
            </a:r>
            <a:r>
              <a:rPr lang="nb-NO" sz="3200" dirty="0">
                <a:solidFill>
                  <a:schemeClr val="bg1"/>
                </a:solidFill>
              </a:rPr>
              <a:t>24</a:t>
            </a:r>
            <a:r>
              <a:rPr lang="nb-NO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mai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Bilde 7" descr="Et bilde som inneholder utendørs, himmel, vei, Veidekke&#10;&#10;KI-generert innhold kan være feil.">
            <a:extLst>
              <a:ext uri="{FF2B5EF4-FFF2-40B4-BE49-F238E27FC236}">
                <a16:creationId xmlns:a16="http://schemas.microsoft.com/office/drawing/2014/main" id="{E78943EF-0A04-CF72-D345-5F4816D60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731309" y="1708008"/>
            <a:ext cx="5850467" cy="4387850"/>
          </a:xfrm>
          <a:prstGeom prst="rect">
            <a:avLst/>
          </a:prstGeom>
        </p:spPr>
      </p:pic>
      <p:pic>
        <p:nvPicPr>
          <p:cNvPr id="15" name="Bilde 14" descr="Et bilde som inneholder utendørs, himmel, kjøretøy, Landkjøretøy&#10;&#10;KI-generert innhold kan være feil.">
            <a:extLst>
              <a:ext uri="{FF2B5EF4-FFF2-40B4-BE49-F238E27FC236}">
                <a16:creationId xmlns:a16="http://schemas.microsoft.com/office/drawing/2014/main" id="{74CCFA26-7E38-C4CF-8D5B-9922E71B3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062282" y="1728283"/>
            <a:ext cx="5862534" cy="4396901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BC43060C-56C4-1FD8-9308-22D4DDE5E8A2}"/>
              </a:ext>
            </a:extLst>
          </p:cNvPr>
          <p:cNvSpPr txBox="1"/>
          <p:nvPr/>
        </p:nvSpPr>
        <p:spPr>
          <a:xfrm>
            <a:off x="4378795" y="1740470"/>
            <a:ext cx="2354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/>
              <a:t>Gravearbeid, fylt med grus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A335DC11-8E9B-669D-3095-DD325968A42C}"/>
              </a:ext>
            </a:extLst>
          </p:cNvPr>
          <p:cNvSpPr txBox="1"/>
          <p:nvPr/>
        </p:nvSpPr>
        <p:spPr>
          <a:xfrm>
            <a:off x="5599134" y="3465068"/>
            <a:ext cx="2205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/>
              <a:t>Fortau mangler</a:t>
            </a:r>
          </a:p>
        </p:txBody>
      </p:sp>
    </p:spTree>
    <p:extLst>
      <p:ext uri="{BB962C8B-B14F-4D97-AF65-F5344CB8AC3E}">
        <p14:creationId xmlns:p14="http://schemas.microsoft.com/office/powerpoint/2010/main" val="3336754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79A8D-A735-3BEA-65CB-D89732C42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B2902FDD-0266-972E-B5FD-8A6750CFE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C47CD71-13BF-87CA-C18B-48250B03C2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240" y="178193"/>
            <a:ext cx="6333069" cy="7166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nb-NO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NM Gateritt lørdag </a:t>
            </a:r>
            <a:r>
              <a:rPr lang="nb-NO" sz="3200" dirty="0">
                <a:solidFill>
                  <a:schemeClr val="bg1"/>
                </a:solidFill>
              </a:rPr>
              <a:t>24</a:t>
            </a:r>
            <a:r>
              <a:rPr lang="nb-NO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mai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66DBF7BD-1D0A-3F0A-00AF-4B0B84FF9D7A}"/>
              </a:ext>
            </a:extLst>
          </p:cNvPr>
          <p:cNvSpPr txBox="1"/>
          <p:nvPr/>
        </p:nvSpPr>
        <p:spPr>
          <a:xfrm>
            <a:off x="4929908" y="1704401"/>
            <a:ext cx="20470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/>
              <a:t>Gatemøbler for naturlig sjikane, trange passasjer </a:t>
            </a:r>
          </a:p>
        </p:txBody>
      </p:sp>
      <p:pic>
        <p:nvPicPr>
          <p:cNvPr id="4" name="Bilde 3" descr="Et bilde som inneholder utendørs, sky, konstruksjon, himmel&#10;&#10;KI-generert innhold kan være feil.">
            <a:extLst>
              <a:ext uri="{FF2B5EF4-FFF2-40B4-BE49-F238E27FC236}">
                <a16:creationId xmlns:a16="http://schemas.microsoft.com/office/drawing/2014/main" id="{CB05D158-37C7-0760-36F9-12E6609BDC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279"/>
          <a:stretch/>
        </p:blipFill>
        <p:spPr>
          <a:xfrm rot="5400000">
            <a:off x="-734861" y="1730326"/>
            <a:ext cx="5878882" cy="4409162"/>
          </a:xfrm>
          <a:prstGeom prst="rect">
            <a:avLst/>
          </a:prstGeom>
        </p:spPr>
      </p:pic>
      <p:pic>
        <p:nvPicPr>
          <p:cNvPr id="7" name="Bilde 6" descr="Et bilde som inneholder utendørs, konstruksjon, sky, himmel&#10;&#10;KI-generert innhold kan være feil.">
            <a:extLst>
              <a:ext uri="{FF2B5EF4-FFF2-40B4-BE49-F238E27FC236}">
                <a16:creationId xmlns:a16="http://schemas.microsoft.com/office/drawing/2014/main" id="{73461CB8-A03F-DA7A-252D-1E56C91A8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047977" y="1730326"/>
            <a:ext cx="5878883" cy="440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23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7E97F205-336C-7E46-9EC3-96DB19B5B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D8E75EF-8370-1A41-8DAE-AA870B6D3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240" y="178193"/>
            <a:ext cx="6333069" cy="7166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nb-NO" sz="3200" dirty="0">
                <a:solidFill>
                  <a:schemeClr val="bg1"/>
                </a:solidFill>
              </a:rPr>
              <a:t>Oslo tredagers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9D86234-B8A2-C942-961B-C4A8E73175B0}"/>
              </a:ext>
            </a:extLst>
          </p:cNvPr>
          <p:cNvSpPr txBox="1"/>
          <p:nvPr/>
        </p:nvSpPr>
        <p:spPr>
          <a:xfrm>
            <a:off x="400240" y="1073028"/>
            <a:ext cx="999313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nb-NO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Gateritt</a:t>
            </a:r>
          </a:p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Arial" panose="020B0604020202020204" pitchFamily="34" charset="0"/>
              </a:rPr>
              <a:t>80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startende har seeding</a:t>
            </a:r>
          </a:p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Arial" panose="020B0604020202020204" pitchFamily="34" charset="0"/>
              </a:rPr>
              <a:t>Resterende ryttere er trukket for ventelisterekkefølge</a:t>
            </a:r>
          </a:p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Arial" panose="020B0604020202020204" pitchFamily="34" charset="0"/>
              </a:rPr>
              <a:t>Lagledere må gi beskjed om ryttere som ikke starter (nå på lagledermøtet)</a:t>
            </a:r>
          </a:p>
          <a:p>
            <a:endParaRPr lang="nb-NO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Arial" panose="020B0604020202020204" pitchFamily="34" charset="0"/>
              </a:rPr>
              <a:t>Husk innskriving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 depot. Husk klubbtøy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Lov å stå over 1 runde 2 ganger eller 2 runder en gang ved </a:t>
            </a:r>
            <a:r>
              <a:rPr lang="nb-NO" sz="1800" b="0" i="0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godkjent 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teknisk feil. Eks punktering eller sjekke sykkel etter velt.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Bare lov å stå over i depot. Ikke lov å stå over i de 3 siste rundene.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Arial" panose="020B0604020202020204" pitchFamily="34" charset="0"/>
              </a:rPr>
              <a:t>Start </a:t>
            </a:r>
            <a:r>
              <a:rPr lang="nb-NO" dirty="0" err="1">
                <a:solidFill>
                  <a:srgbClr val="000000"/>
                </a:solidFill>
                <a:latin typeface="Arial" panose="020B0604020202020204" pitchFamily="34" charset="0"/>
              </a:rPr>
              <a:t>nr</a:t>
            </a:r>
            <a:r>
              <a:rPr lang="nb-NO" dirty="0">
                <a:solidFill>
                  <a:srgbClr val="000000"/>
                </a:solidFill>
                <a:latin typeface="Arial" panose="020B0604020202020204" pitchFamily="34" charset="0"/>
              </a:rPr>
              <a:t> skal ikke brettes, husk og sette målfoto/rammenummer rett vei. 2 rygg </a:t>
            </a:r>
            <a:r>
              <a:rPr lang="nb-NO" dirty="0" err="1">
                <a:solidFill>
                  <a:srgbClr val="000000"/>
                </a:solidFill>
                <a:latin typeface="Arial" panose="020B0604020202020204" pitchFamily="34" charset="0"/>
              </a:rPr>
              <a:t>nr</a:t>
            </a:r>
            <a:endParaRPr lang="nb-NO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nb-NO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 de største feltene vil vi ta ut ryttere tidlig. </a:t>
            </a:r>
            <a:r>
              <a:rPr lang="nb-NO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halv runde bak. Vi vil ha minst pallen i mål i alle klasser. 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80541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7E97F205-336C-7E46-9EC3-96DB19B5B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D8E75EF-8370-1A41-8DAE-AA870B6D3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240" y="178193"/>
            <a:ext cx="6333069" cy="7166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nb-NO" sz="3200" dirty="0">
                <a:solidFill>
                  <a:schemeClr val="bg1"/>
                </a:solidFill>
              </a:rPr>
              <a:t>Fellesstart søndag 25. mai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9D86234-B8A2-C942-961B-C4A8E73175B0}"/>
              </a:ext>
            </a:extLst>
          </p:cNvPr>
          <p:cNvSpPr txBox="1"/>
          <p:nvPr/>
        </p:nvSpPr>
        <p:spPr>
          <a:xfrm>
            <a:off x="400240" y="1073028"/>
            <a:ext cx="953941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Innkjøring i Løypa ved Hammeren.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Følg løypa i retning Maridalen Kirke (Følg skilting til Hønefoten)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Parkering på Hønefoten utfartsparkering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Langesone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400" dirty="0"/>
              <a:t>Parkering for langesonen er ved Skar utfartsparkering (ca. 200 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Noen langsgående sprekker i asfalten, se markering løypekart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Innkjøring fra Hammeren. Kjør til Maridalen kirke og </a:t>
            </a:r>
            <a:r>
              <a:rPr lang="nb-NO" sz="2400" dirty="0" err="1"/>
              <a:t>Kallerudveien</a:t>
            </a:r>
            <a:r>
              <a:rPr lang="nb-NO" sz="2400" dirty="0"/>
              <a:t> til Hønefoten innfartsparkering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Utkjøring via Gamle Maridalsvei til Hammeren og ut av traseen til høyre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Ut og innkjøring er åpen før 07.50, mellom 10.15 og 11.00 og mellom 13.15 og 14.00</a:t>
            </a:r>
          </a:p>
          <a:p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03523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7E97F205-336C-7E46-9EC3-96DB19B5B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D8E75EF-8370-1A41-8DAE-AA870B6D3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240" y="178193"/>
            <a:ext cx="6333069" cy="7166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nb-NO" sz="3200" dirty="0">
                <a:solidFill>
                  <a:schemeClr val="bg1"/>
                </a:solidFill>
              </a:rPr>
              <a:t>Fellesstart søndag 25. mai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99BDA0F-0ABA-3142-BDFC-295A6EE469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16" t="10546" r="26096" b="14859"/>
          <a:stretch/>
        </p:blipFill>
        <p:spPr>
          <a:xfrm rot="5400000">
            <a:off x="2222064" y="211609"/>
            <a:ext cx="5890943" cy="7458657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0950B57A-2787-EC4E-859F-7C2875222644}"/>
              </a:ext>
            </a:extLst>
          </p:cNvPr>
          <p:cNvSpPr txBox="1"/>
          <p:nvPr/>
        </p:nvSpPr>
        <p:spPr>
          <a:xfrm>
            <a:off x="7414069" y="2434485"/>
            <a:ext cx="1186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Langesone</a:t>
            </a:r>
          </a:p>
        </p:txBody>
      </p:sp>
      <p:cxnSp>
        <p:nvCxnSpPr>
          <p:cNvPr id="9" name="Rett pil 8">
            <a:extLst>
              <a:ext uri="{FF2B5EF4-FFF2-40B4-BE49-F238E27FC236}">
                <a16:creationId xmlns:a16="http://schemas.microsoft.com/office/drawing/2014/main" id="{46147223-02E7-0746-B3C6-4ED98EA03DF7}"/>
              </a:ext>
            </a:extLst>
          </p:cNvPr>
          <p:cNvCxnSpPr/>
          <p:nvPr/>
        </p:nvCxnSpPr>
        <p:spPr>
          <a:xfrm>
            <a:off x="7821827" y="2914824"/>
            <a:ext cx="630195" cy="10022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>
            <a:extLst>
              <a:ext uri="{FF2B5EF4-FFF2-40B4-BE49-F238E27FC236}">
                <a16:creationId xmlns:a16="http://schemas.microsoft.com/office/drawing/2014/main" id="{A52D35C8-C839-2A40-8687-BA4EB1A4A07B}"/>
              </a:ext>
            </a:extLst>
          </p:cNvPr>
          <p:cNvCxnSpPr>
            <a:cxnSpLocks/>
          </p:cNvCxnSpPr>
          <p:nvPr/>
        </p:nvCxnSpPr>
        <p:spPr>
          <a:xfrm>
            <a:off x="7821827" y="2914824"/>
            <a:ext cx="185353" cy="10261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85974DD5-F160-DB47-A6F8-E0D9ABEA28F4}"/>
              </a:ext>
            </a:extLst>
          </p:cNvPr>
          <p:cNvSpPr txBox="1"/>
          <p:nvPr/>
        </p:nvSpPr>
        <p:spPr>
          <a:xfrm>
            <a:off x="5980042" y="2065153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Søppelsone</a:t>
            </a:r>
          </a:p>
        </p:txBody>
      </p:sp>
      <p:cxnSp>
        <p:nvCxnSpPr>
          <p:cNvPr id="17" name="Rett pil 16">
            <a:extLst>
              <a:ext uri="{FF2B5EF4-FFF2-40B4-BE49-F238E27FC236}">
                <a16:creationId xmlns:a16="http://schemas.microsoft.com/office/drawing/2014/main" id="{45F16EFA-8D80-2F49-AB85-CACD931704AD}"/>
              </a:ext>
            </a:extLst>
          </p:cNvPr>
          <p:cNvCxnSpPr>
            <a:cxnSpLocks/>
          </p:cNvCxnSpPr>
          <p:nvPr/>
        </p:nvCxnSpPr>
        <p:spPr>
          <a:xfrm>
            <a:off x="6518040" y="2401767"/>
            <a:ext cx="1396463" cy="14082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E71BBE5C-6BF7-B348-9D94-A0E9280DCC9A}"/>
              </a:ext>
            </a:extLst>
          </p:cNvPr>
          <p:cNvSpPr txBox="1"/>
          <p:nvPr/>
        </p:nvSpPr>
        <p:spPr>
          <a:xfrm>
            <a:off x="4086327" y="3940938"/>
            <a:ext cx="194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Sprekker i asfalten</a:t>
            </a:r>
          </a:p>
        </p:txBody>
      </p:sp>
      <p:cxnSp>
        <p:nvCxnSpPr>
          <p:cNvPr id="20" name="Rett pil 19">
            <a:extLst>
              <a:ext uri="{FF2B5EF4-FFF2-40B4-BE49-F238E27FC236}">
                <a16:creationId xmlns:a16="http://schemas.microsoft.com/office/drawing/2014/main" id="{780FF139-60CC-BF4A-966B-23079BD229E0}"/>
              </a:ext>
            </a:extLst>
          </p:cNvPr>
          <p:cNvCxnSpPr>
            <a:cxnSpLocks/>
          </p:cNvCxnSpPr>
          <p:nvPr/>
        </p:nvCxnSpPr>
        <p:spPr>
          <a:xfrm>
            <a:off x="5167535" y="4310270"/>
            <a:ext cx="2171632" cy="7436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>
            <a:extLst>
              <a:ext uri="{FF2B5EF4-FFF2-40B4-BE49-F238E27FC236}">
                <a16:creationId xmlns:a16="http://schemas.microsoft.com/office/drawing/2014/main" id="{BBBD1B44-729A-8640-B759-85DF83D42B8E}"/>
              </a:ext>
            </a:extLst>
          </p:cNvPr>
          <p:cNvCxnSpPr>
            <a:cxnSpLocks/>
          </p:cNvCxnSpPr>
          <p:nvPr/>
        </p:nvCxnSpPr>
        <p:spPr>
          <a:xfrm flipH="1">
            <a:off x="2681416" y="4310270"/>
            <a:ext cx="2377453" cy="5230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tt pil 24">
            <a:extLst>
              <a:ext uri="{FF2B5EF4-FFF2-40B4-BE49-F238E27FC236}">
                <a16:creationId xmlns:a16="http://schemas.microsoft.com/office/drawing/2014/main" id="{C7D1011C-B348-C145-AC48-F5E26A01CDE1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3015049" y="2871252"/>
            <a:ext cx="2043820" cy="10696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D24175E7-3490-8B47-86B2-6FC8C0B417D6}"/>
              </a:ext>
            </a:extLst>
          </p:cNvPr>
          <p:cNvSpPr txBox="1"/>
          <p:nvPr/>
        </p:nvSpPr>
        <p:spPr>
          <a:xfrm>
            <a:off x="3212757" y="995466"/>
            <a:ext cx="1089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Parkering</a:t>
            </a:r>
          </a:p>
        </p:txBody>
      </p:sp>
      <p:cxnSp>
        <p:nvCxnSpPr>
          <p:cNvPr id="32" name="Rett pil 31">
            <a:extLst>
              <a:ext uri="{FF2B5EF4-FFF2-40B4-BE49-F238E27FC236}">
                <a16:creationId xmlns:a16="http://schemas.microsoft.com/office/drawing/2014/main" id="{485955F0-3390-934F-86EE-4E161019F741}"/>
              </a:ext>
            </a:extLst>
          </p:cNvPr>
          <p:cNvCxnSpPr>
            <a:cxnSpLocks/>
          </p:cNvCxnSpPr>
          <p:nvPr/>
        </p:nvCxnSpPr>
        <p:spPr>
          <a:xfrm flipH="1">
            <a:off x="2594919" y="5053914"/>
            <a:ext cx="116244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tt pil 32">
            <a:extLst>
              <a:ext uri="{FF2B5EF4-FFF2-40B4-BE49-F238E27FC236}">
                <a16:creationId xmlns:a16="http://schemas.microsoft.com/office/drawing/2014/main" id="{C27A2FE8-5EBD-B34B-82D8-0F74470960A5}"/>
              </a:ext>
            </a:extLst>
          </p:cNvPr>
          <p:cNvCxnSpPr>
            <a:cxnSpLocks/>
          </p:cNvCxnSpPr>
          <p:nvPr/>
        </p:nvCxnSpPr>
        <p:spPr>
          <a:xfrm flipH="1">
            <a:off x="3757361" y="1364798"/>
            <a:ext cx="46670" cy="8850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Sylinder 34">
            <a:extLst>
              <a:ext uri="{FF2B5EF4-FFF2-40B4-BE49-F238E27FC236}">
                <a16:creationId xmlns:a16="http://schemas.microsoft.com/office/drawing/2014/main" id="{B0FB45A0-06A1-AC4A-AFB2-16D695A19B67}"/>
              </a:ext>
            </a:extLst>
          </p:cNvPr>
          <p:cNvSpPr txBox="1"/>
          <p:nvPr/>
        </p:nvSpPr>
        <p:spPr>
          <a:xfrm>
            <a:off x="4301966" y="1667114"/>
            <a:ext cx="1118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Start/Mål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8264204C-F952-114C-848B-2A1C777A4104}"/>
              </a:ext>
            </a:extLst>
          </p:cNvPr>
          <p:cNvSpPr txBox="1"/>
          <p:nvPr/>
        </p:nvSpPr>
        <p:spPr>
          <a:xfrm>
            <a:off x="1556951" y="3126259"/>
            <a:ext cx="1180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Inn i løypa</a:t>
            </a:r>
          </a:p>
        </p:txBody>
      </p:sp>
      <p:cxnSp>
        <p:nvCxnSpPr>
          <p:cNvPr id="37" name="Rett pil 36">
            <a:extLst>
              <a:ext uri="{FF2B5EF4-FFF2-40B4-BE49-F238E27FC236}">
                <a16:creationId xmlns:a16="http://schemas.microsoft.com/office/drawing/2014/main" id="{9E38FA03-22D9-FA4C-8B5D-9F5123B4A909}"/>
              </a:ext>
            </a:extLst>
          </p:cNvPr>
          <p:cNvCxnSpPr>
            <a:cxnSpLocks/>
          </p:cNvCxnSpPr>
          <p:nvPr/>
        </p:nvCxnSpPr>
        <p:spPr>
          <a:xfrm flipV="1">
            <a:off x="1812853" y="1180132"/>
            <a:ext cx="229655" cy="19461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2243082-9DBD-D943-855A-0C3C4F157EDA}"/>
              </a:ext>
            </a:extLst>
          </p:cNvPr>
          <p:cNvSpPr txBox="1"/>
          <p:nvPr/>
        </p:nvSpPr>
        <p:spPr>
          <a:xfrm>
            <a:off x="3780696" y="4891273"/>
            <a:ext cx="1259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Skarp sving</a:t>
            </a:r>
          </a:p>
        </p:txBody>
      </p:sp>
      <p:cxnSp>
        <p:nvCxnSpPr>
          <p:cNvPr id="3" name="Rett pil 2">
            <a:extLst>
              <a:ext uri="{FF2B5EF4-FFF2-40B4-BE49-F238E27FC236}">
                <a16:creationId xmlns:a16="http://schemas.microsoft.com/office/drawing/2014/main" id="{12C725AF-F53E-C68F-0623-E397E1CBBE0E}"/>
              </a:ext>
            </a:extLst>
          </p:cNvPr>
          <p:cNvCxnSpPr>
            <a:cxnSpLocks/>
          </p:cNvCxnSpPr>
          <p:nvPr/>
        </p:nvCxnSpPr>
        <p:spPr>
          <a:xfrm>
            <a:off x="6550854" y="2477774"/>
            <a:ext cx="2158133" cy="14631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290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7E97F205-336C-7E46-9EC3-96DB19B5B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D8E75EF-8370-1A41-8DAE-AA870B6D3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240" y="178193"/>
            <a:ext cx="6333069" cy="7166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nb-NO" sz="3200" dirty="0">
                <a:solidFill>
                  <a:schemeClr val="bg1"/>
                </a:solidFill>
              </a:rPr>
              <a:t>Fellesstart søndag 25. mai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9F4735E-A5EB-B744-BCBD-99C128763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319" y="995466"/>
            <a:ext cx="9340837" cy="5883124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9AF1F066-8F68-8D47-ABD1-4734061D64EC}"/>
              </a:ext>
            </a:extLst>
          </p:cNvPr>
          <p:cNvSpPr txBox="1"/>
          <p:nvPr/>
        </p:nvSpPr>
        <p:spPr>
          <a:xfrm>
            <a:off x="5893737" y="1346887"/>
            <a:ext cx="1104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>
                <a:solidFill>
                  <a:schemeClr val="bg1"/>
                </a:solidFill>
              </a:rPr>
              <a:t>Deviation</a:t>
            </a:r>
            <a:endParaRPr lang="nb-NO" b="1" dirty="0">
              <a:solidFill>
                <a:schemeClr val="bg1"/>
              </a:solidFill>
            </a:endParaRPr>
          </a:p>
        </p:txBody>
      </p:sp>
      <p:cxnSp>
        <p:nvCxnSpPr>
          <p:cNvPr id="10" name="Rett pil 9">
            <a:extLst>
              <a:ext uri="{FF2B5EF4-FFF2-40B4-BE49-F238E27FC236}">
                <a16:creationId xmlns:a16="http://schemas.microsoft.com/office/drawing/2014/main" id="{6ED942FD-DB3F-854C-8806-8A36A5E6AD68}"/>
              </a:ext>
            </a:extLst>
          </p:cNvPr>
          <p:cNvCxnSpPr>
            <a:cxnSpLocks/>
          </p:cNvCxnSpPr>
          <p:nvPr/>
        </p:nvCxnSpPr>
        <p:spPr>
          <a:xfrm flipH="1" flipV="1">
            <a:off x="5004486" y="1173659"/>
            <a:ext cx="889251" cy="3747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23DFA943-5400-774D-9EDA-B19B43E13BBF}"/>
              </a:ext>
            </a:extLst>
          </p:cNvPr>
          <p:cNvSpPr txBox="1"/>
          <p:nvPr/>
        </p:nvSpPr>
        <p:spPr>
          <a:xfrm>
            <a:off x="5004486" y="4609071"/>
            <a:ext cx="1355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Service biler</a:t>
            </a:r>
          </a:p>
        </p:txBody>
      </p:sp>
      <p:cxnSp>
        <p:nvCxnSpPr>
          <p:cNvPr id="13" name="Rett pil 12">
            <a:extLst>
              <a:ext uri="{FF2B5EF4-FFF2-40B4-BE49-F238E27FC236}">
                <a16:creationId xmlns:a16="http://schemas.microsoft.com/office/drawing/2014/main" id="{8D79829B-870B-B24D-9FB6-F8960E9BFE6A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4213654" y="4793737"/>
            <a:ext cx="790832" cy="1846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430ABA11-7D3E-B244-AAAE-B6B49421B841}"/>
              </a:ext>
            </a:extLst>
          </p:cNvPr>
          <p:cNvSpPr txBox="1"/>
          <p:nvPr/>
        </p:nvSpPr>
        <p:spPr>
          <a:xfrm>
            <a:off x="5551395" y="5973869"/>
            <a:ext cx="1089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Parkering</a:t>
            </a:r>
          </a:p>
        </p:txBody>
      </p:sp>
      <p:cxnSp>
        <p:nvCxnSpPr>
          <p:cNvPr id="17" name="Rett pil 16">
            <a:extLst>
              <a:ext uri="{FF2B5EF4-FFF2-40B4-BE49-F238E27FC236}">
                <a16:creationId xmlns:a16="http://schemas.microsoft.com/office/drawing/2014/main" id="{67BFA5A6-4A4B-4949-A1E3-313D52BF9BB9}"/>
              </a:ext>
            </a:extLst>
          </p:cNvPr>
          <p:cNvCxnSpPr>
            <a:cxnSpLocks/>
          </p:cNvCxnSpPr>
          <p:nvPr/>
        </p:nvCxnSpPr>
        <p:spPr>
          <a:xfrm flipH="1">
            <a:off x="4769708" y="6158535"/>
            <a:ext cx="781687" cy="5635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9F266E18-EBE9-314C-B4A2-1C111B945BF5}"/>
              </a:ext>
            </a:extLst>
          </p:cNvPr>
          <p:cNvSpPr txBox="1"/>
          <p:nvPr/>
        </p:nvSpPr>
        <p:spPr>
          <a:xfrm>
            <a:off x="5893737" y="2143389"/>
            <a:ext cx="20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Sekretariat og kiosk</a:t>
            </a:r>
          </a:p>
        </p:txBody>
      </p:sp>
      <p:cxnSp>
        <p:nvCxnSpPr>
          <p:cNvPr id="20" name="Rett pil 19">
            <a:extLst>
              <a:ext uri="{FF2B5EF4-FFF2-40B4-BE49-F238E27FC236}">
                <a16:creationId xmlns:a16="http://schemas.microsoft.com/office/drawing/2014/main" id="{33995398-26C7-2B44-B3F9-7473479B9CA9}"/>
              </a:ext>
            </a:extLst>
          </p:cNvPr>
          <p:cNvCxnSpPr>
            <a:cxnSpLocks/>
          </p:cNvCxnSpPr>
          <p:nvPr/>
        </p:nvCxnSpPr>
        <p:spPr>
          <a:xfrm flipH="1">
            <a:off x="5102905" y="2328055"/>
            <a:ext cx="790832" cy="365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6AD79EDC-9E6F-F045-96F5-4AC06DBD53F8}"/>
              </a:ext>
            </a:extLst>
          </p:cNvPr>
          <p:cNvSpPr txBox="1"/>
          <p:nvPr/>
        </p:nvSpPr>
        <p:spPr>
          <a:xfrm>
            <a:off x="2582562" y="1827651"/>
            <a:ext cx="1118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Start/Mål</a:t>
            </a:r>
          </a:p>
        </p:txBody>
      </p:sp>
      <p:cxnSp>
        <p:nvCxnSpPr>
          <p:cNvPr id="23" name="Rett pil 22">
            <a:extLst>
              <a:ext uri="{FF2B5EF4-FFF2-40B4-BE49-F238E27FC236}">
                <a16:creationId xmlns:a16="http://schemas.microsoft.com/office/drawing/2014/main" id="{28A91E99-9EE8-1245-B2C3-B0B396037149}"/>
              </a:ext>
            </a:extLst>
          </p:cNvPr>
          <p:cNvCxnSpPr>
            <a:cxnSpLocks/>
          </p:cNvCxnSpPr>
          <p:nvPr/>
        </p:nvCxnSpPr>
        <p:spPr>
          <a:xfrm>
            <a:off x="3686813" y="1964717"/>
            <a:ext cx="108289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755BA3E0-7717-7044-83EE-8DF93C1D49B5}"/>
              </a:ext>
            </a:extLst>
          </p:cNvPr>
          <p:cNvSpPr txBox="1"/>
          <p:nvPr/>
        </p:nvSpPr>
        <p:spPr>
          <a:xfrm>
            <a:off x="2335427" y="2866768"/>
            <a:ext cx="1209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Fartsdump</a:t>
            </a:r>
          </a:p>
        </p:txBody>
      </p:sp>
      <p:cxnSp>
        <p:nvCxnSpPr>
          <p:cNvPr id="26" name="Rett pil 25">
            <a:extLst>
              <a:ext uri="{FF2B5EF4-FFF2-40B4-BE49-F238E27FC236}">
                <a16:creationId xmlns:a16="http://schemas.microsoft.com/office/drawing/2014/main" id="{22225BF5-CAAE-1A4B-BE8B-4A455A3AE68A}"/>
              </a:ext>
            </a:extLst>
          </p:cNvPr>
          <p:cNvCxnSpPr>
            <a:cxnSpLocks/>
          </p:cNvCxnSpPr>
          <p:nvPr/>
        </p:nvCxnSpPr>
        <p:spPr>
          <a:xfrm>
            <a:off x="3526175" y="3051434"/>
            <a:ext cx="108289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tt linje 28">
            <a:extLst>
              <a:ext uri="{FF2B5EF4-FFF2-40B4-BE49-F238E27FC236}">
                <a16:creationId xmlns:a16="http://schemas.microsoft.com/office/drawing/2014/main" id="{C15F3CA0-3E22-5040-B93B-9A7FB9E8ECC6}"/>
              </a:ext>
            </a:extLst>
          </p:cNvPr>
          <p:cNvCxnSpPr>
            <a:cxnSpLocks/>
          </p:cNvCxnSpPr>
          <p:nvPr/>
        </p:nvCxnSpPr>
        <p:spPr>
          <a:xfrm>
            <a:off x="4744559" y="2143389"/>
            <a:ext cx="25992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BE67473-69BF-B14F-85E3-606116D3FF63}"/>
              </a:ext>
            </a:extLst>
          </p:cNvPr>
          <p:cNvSpPr txBox="1"/>
          <p:nvPr/>
        </p:nvSpPr>
        <p:spPr>
          <a:xfrm>
            <a:off x="5893737" y="1780051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Innskrivning</a:t>
            </a:r>
          </a:p>
        </p:txBody>
      </p:sp>
      <p:cxnSp>
        <p:nvCxnSpPr>
          <p:cNvPr id="33" name="Rett pil 32">
            <a:extLst>
              <a:ext uri="{FF2B5EF4-FFF2-40B4-BE49-F238E27FC236}">
                <a16:creationId xmlns:a16="http://schemas.microsoft.com/office/drawing/2014/main" id="{1E73B0EE-0AA3-7E42-9D38-FD31D6A0BF6D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5102905" y="1964717"/>
            <a:ext cx="790832" cy="2674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3777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7E97F205-336C-7E46-9EC3-96DB19B5B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D8E75EF-8370-1A41-8DAE-AA870B6D3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240" y="178193"/>
            <a:ext cx="6333069" cy="7166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nb-NO" sz="3200" dirty="0">
                <a:solidFill>
                  <a:schemeClr val="bg1"/>
                </a:solidFill>
              </a:rPr>
              <a:t>Fellesstart søndag 25. mai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9D86234-B8A2-C942-961B-C4A8E73175B0}"/>
              </a:ext>
            </a:extLst>
          </p:cNvPr>
          <p:cNvSpPr txBox="1"/>
          <p:nvPr/>
        </p:nvSpPr>
        <p:spPr>
          <a:xfrm>
            <a:off x="400240" y="1073028"/>
            <a:ext cx="953941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nb-NO" b="0" dirty="0">
              <a:effectLst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2400" dirty="0"/>
              <a:t>Husk innskriving ved start, tass vekk 10 min før start.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b-NO" sz="2400" dirty="0"/>
              <a:t>Alle sjåfører skal ha løst servicelisens. Vises ved henting av akkreditering til bil. Oppfordrer til fin kjøring i servicekøen. Følg med i speilet og bruk retningslys og horn.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b-NO" sz="2400" dirty="0"/>
              <a:t>Langing fra passering langesone på runde 2 og ikke på siste runde.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b-NO" sz="2400" dirty="0"/>
              <a:t>Bruk bare lange og søppelsone ingen andre plasser.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b-NO" sz="2400" dirty="0"/>
              <a:t>Uttak av ryttere på </a:t>
            </a:r>
            <a:r>
              <a:rPr lang="nb-NO" sz="2400" dirty="0" err="1"/>
              <a:t>ca</a:t>
            </a:r>
            <a:r>
              <a:rPr lang="nb-NO" sz="2400" dirty="0"/>
              <a:t> 5 min bak hovedfelt. Vi vil forsøke å få flest mulig av de minste feltene til mål, men sikkerhet og trafikkavvikling kan endre det.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b-NO" sz="2400" dirty="0"/>
              <a:t>Start </a:t>
            </a:r>
            <a:r>
              <a:rPr lang="nb-NO" sz="2400" dirty="0" err="1"/>
              <a:t>nr</a:t>
            </a:r>
            <a:r>
              <a:rPr lang="nb-NO" sz="2400" dirty="0"/>
              <a:t> skal ikke brettes, husk og sette målfoto/rammenummer rett vei. 2 rygg </a:t>
            </a:r>
            <a:r>
              <a:rPr lang="nb-NO" sz="2400" dirty="0" err="1"/>
              <a:t>nr</a:t>
            </a:r>
            <a:endParaRPr lang="nb-NO" sz="2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nb-NO" sz="2400" dirty="0"/>
          </a:p>
          <a:p>
            <a:br>
              <a:rPr lang="nb-NO" b="0" dirty="0">
                <a:effectLst/>
              </a:rPr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26214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6E38E-F4D3-9F92-AAE7-B0A2719FA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EEAB9010-9DD1-B473-D985-3C4B05186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21E5C97-5D2C-3265-7983-80EB2DBC72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240" y="178193"/>
            <a:ext cx="6333069" cy="7166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nb-NO" sz="3200" dirty="0">
                <a:solidFill>
                  <a:schemeClr val="bg1"/>
                </a:solidFill>
              </a:rPr>
              <a:t>Oslo tredagers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kstSylinder 2">
            <a:extLst>
              <a:ext uri="{FF2B5EF4-FFF2-40B4-BE49-F238E27FC236}">
                <a16:creationId xmlns:a16="http://schemas.microsoft.com/office/drawing/2014/main" id="{4A13D560-6DAD-9CDC-D90A-D498B15A67AF}"/>
              </a:ext>
            </a:extLst>
          </p:cNvPr>
          <p:cNvSpPr txBox="1"/>
          <p:nvPr/>
        </p:nvSpPr>
        <p:spPr>
          <a:xfrm>
            <a:off x="946340" y="2967335"/>
            <a:ext cx="9539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800" dirty="0"/>
              <a:t>Servicekøen fellesstart søndag</a:t>
            </a:r>
          </a:p>
        </p:txBody>
      </p:sp>
    </p:spTree>
    <p:extLst>
      <p:ext uri="{BB962C8B-B14F-4D97-AF65-F5344CB8AC3E}">
        <p14:creationId xmlns:p14="http://schemas.microsoft.com/office/powerpoint/2010/main" val="3860473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7E97F205-336C-7E46-9EC3-96DB19B5B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D8E75EF-8370-1A41-8DAE-AA870B6D3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240" y="178193"/>
            <a:ext cx="6333069" cy="7166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nb-NO" sz="3200" dirty="0">
                <a:solidFill>
                  <a:schemeClr val="bg1"/>
                </a:solidFill>
              </a:rPr>
              <a:t>Oslo tredagers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kstSylinder 2">
            <a:extLst>
              <a:ext uri="{FF2B5EF4-FFF2-40B4-BE49-F238E27FC236}">
                <a16:creationId xmlns:a16="http://schemas.microsoft.com/office/drawing/2014/main" id="{476AC15A-AF16-7D57-74CC-551F53D2E9BF}"/>
              </a:ext>
            </a:extLst>
          </p:cNvPr>
          <p:cNvSpPr txBox="1"/>
          <p:nvPr/>
        </p:nvSpPr>
        <p:spPr>
          <a:xfrm>
            <a:off x="946340" y="2967335"/>
            <a:ext cx="9539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800" dirty="0"/>
              <a:t>Opprop</a:t>
            </a:r>
          </a:p>
        </p:txBody>
      </p:sp>
    </p:spTree>
    <p:extLst>
      <p:ext uri="{BB962C8B-B14F-4D97-AF65-F5344CB8AC3E}">
        <p14:creationId xmlns:p14="http://schemas.microsoft.com/office/powerpoint/2010/main" val="2330559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FB101-8C59-70A8-8EFB-94A72520F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BC502FEA-D765-2A41-09C3-38A6E374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B894D7D-5A6A-AD1D-91C7-2386924F4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240" y="178193"/>
            <a:ext cx="6333069" cy="7166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nb-NO" sz="3200" dirty="0">
                <a:solidFill>
                  <a:schemeClr val="bg1"/>
                </a:solidFill>
              </a:rPr>
              <a:t>Oslo tredagers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kstSylinder 2">
            <a:extLst>
              <a:ext uri="{FF2B5EF4-FFF2-40B4-BE49-F238E27FC236}">
                <a16:creationId xmlns:a16="http://schemas.microsoft.com/office/drawing/2014/main" id="{45A8EC6D-EADB-1ADD-1525-2DD35A736DF7}"/>
              </a:ext>
            </a:extLst>
          </p:cNvPr>
          <p:cNvSpPr txBox="1"/>
          <p:nvPr/>
        </p:nvSpPr>
        <p:spPr>
          <a:xfrm>
            <a:off x="946340" y="2967335"/>
            <a:ext cx="9539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800" dirty="0"/>
              <a:t>Lykke til</a:t>
            </a:r>
          </a:p>
        </p:txBody>
      </p:sp>
    </p:spTree>
    <p:extLst>
      <p:ext uri="{BB962C8B-B14F-4D97-AF65-F5344CB8AC3E}">
        <p14:creationId xmlns:p14="http://schemas.microsoft.com/office/powerpoint/2010/main" val="1731274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7E97F205-336C-7E46-9EC3-96DB19B5B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D8E75EF-8370-1A41-8DAE-AA870B6D3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240" y="178193"/>
            <a:ext cx="6333069" cy="7166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nb-NO" sz="3200" dirty="0">
                <a:solidFill>
                  <a:schemeClr val="bg1"/>
                </a:solidFill>
              </a:rPr>
              <a:t>Oslo tredagers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9D86234-B8A2-C942-961B-C4A8E73175B0}"/>
              </a:ext>
            </a:extLst>
          </p:cNvPr>
          <p:cNvSpPr txBox="1"/>
          <p:nvPr/>
        </p:nvSpPr>
        <p:spPr>
          <a:xfrm>
            <a:off x="591326" y="1173659"/>
            <a:ext cx="781724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Kommissærene</a:t>
            </a:r>
            <a:endParaRPr lang="en-GB" sz="18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SK:	Morten Messelt,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Krisitansand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SK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Jury: 	Isabel Rege Kvåle, Sandnes SK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Jury: 	Morten Bjordal, Stavanger SK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Mål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	Anny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Slettemoen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nb-NO" dirty="0" err="1"/>
              <a:t>Bringsfoss</a:t>
            </a:r>
            <a:r>
              <a:rPr lang="nb-NO" dirty="0"/>
              <a:t> IL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MC: 	Jon Olav Ødegård, Nor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MC 	Morgan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GrindalenRingerike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SK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Pilot: 	</a:t>
            </a:r>
            <a:r>
              <a:rPr lang="nb-NO" dirty="0">
                <a:solidFill>
                  <a:srgbClr val="000000"/>
                </a:solidFill>
                <a:latin typeface="Arial" panose="020B0604020202020204" pitchFamily="34" charset="0"/>
              </a:rPr>
              <a:t>Terje Løkke Johansen NOR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RT/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utst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	Krister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Granstrøm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Lillehammer CK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Lokale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kommissærer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Fredag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nb-NO" dirty="0">
                <a:solidFill>
                  <a:srgbClr val="000000"/>
                </a:solidFill>
                <a:latin typeface="Arial" panose="020B0604020202020204" pitchFamily="34" charset="0"/>
              </a:rPr>
              <a:t>Arne Ivar  </a:t>
            </a:r>
            <a:r>
              <a:rPr lang="nb-NO" dirty="0" err="1">
                <a:solidFill>
                  <a:srgbClr val="000000"/>
                </a:solidFill>
                <a:latin typeface="Arial" panose="020B0604020202020204" pitchFamily="34" charset="0"/>
              </a:rPr>
              <a:t>Woldvik</a:t>
            </a:r>
            <a:r>
              <a:rPr lang="nb-NO" dirty="0">
                <a:solidFill>
                  <a:srgbClr val="000000"/>
                </a:solidFill>
                <a:latin typeface="Arial" panose="020B0604020202020204" pitchFamily="34" charset="0"/>
              </a:rPr>
              <a:t>, Jon Erik Krogh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Lørdag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nb-NO" dirty="0">
                <a:solidFill>
                  <a:srgbClr val="000000"/>
                </a:solidFill>
                <a:latin typeface="Arial" panose="020B0604020202020204" pitchFamily="34" charset="0"/>
              </a:rPr>
              <a:t>Anne Bjerkeli Nguyen, Jon Erik Krogh, Stella </a:t>
            </a:r>
            <a:r>
              <a:rPr lang="nb-NO" dirty="0" err="1">
                <a:solidFill>
                  <a:srgbClr val="000000"/>
                </a:solidFill>
                <a:latin typeface="Arial" panose="020B0604020202020204" pitchFamily="34" charset="0"/>
              </a:rPr>
              <a:t>Veslum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Søndag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nb-NO" dirty="0">
                <a:solidFill>
                  <a:srgbClr val="000000"/>
                </a:solidFill>
                <a:latin typeface="Arial" panose="020B0604020202020204" pitchFamily="34" charset="0"/>
              </a:rPr>
              <a:t>Anne Bjerkeli Nguyen, Jon Erik Krogh, Stella </a:t>
            </a:r>
            <a:r>
              <a:rPr lang="nb-NO" dirty="0" err="1">
                <a:solidFill>
                  <a:srgbClr val="000000"/>
                </a:solidFill>
                <a:latin typeface="Arial" panose="020B0604020202020204" pitchFamily="34" charset="0"/>
              </a:rPr>
              <a:t>Veslum</a:t>
            </a:r>
            <a:endParaRPr lang="nb-NO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nb-NO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nb-NO" dirty="0">
                <a:solidFill>
                  <a:srgbClr val="000000"/>
                </a:solidFill>
                <a:latin typeface="Arial" panose="020B0604020202020204" pitchFamily="34" charset="0"/>
              </a:rPr>
              <a:t>Jon Erik og Stella er på opplæring</a:t>
            </a:r>
            <a:b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nb-NO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757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2486809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D8E75EF-8370-1A41-8DAE-AA870B6D3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1400" y="288369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Oslo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tredagers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organisasjon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E97F205-336C-7E46-9EC3-96DB19B5B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49D86234-B8A2-C942-961B-C4A8E73175B0}"/>
              </a:ext>
            </a:extLst>
          </p:cNvPr>
          <p:cNvSpPr txBox="1"/>
          <p:nvPr/>
        </p:nvSpPr>
        <p:spPr>
          <a:xfrm>
            <a:off x="591326" y="1173659"/>
            <a:ext cx="7817241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600"/>
              </a:spcAft>
            </a:pPr>
            <a:endParaRPr lang="en-GB" b="1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nb-NO"/>
          </a:p>
        </p:txBody>
      </p:sp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9A008EDB-6570-5142-47C1-CB35E52033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877898"/>
              </p:ext>
            </p:extLst>
          </p:nvPr>
        </p:nvGraphicFramePr>
        <p:xfrm>
          <a:off x="4790016" y="2569486"/>
          <a:ext cx="6780701" cy="35495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7510">
                  <a:extLst>
                    <a:ext uri="{9D8B030D-6E8A-4147-A177-3AD203B41FA5}">
                      <a16:colId xmlns:a16="http://schemas.microsoft.com/office/drawing/2014/main" val="2397007299"/>
                    </a:ext>
                  </a:extLst>
                </a:gridCol>
                <a:gridCol w="1731936">
                  <a:extLst>
                    <a:ext uri="{9D8B030D-6E8A-4147-A177-3AD203B41FA5}">
                      <a16:colId xmlns:a16="http://schemas.microsoft.com/office/drawing/2014/main" val="3913756911"/>
                    </a:ext>
                  </a:extLst>
                </a:gridCol>
                <a:gridCol w="2171080">
                  <a:extLst>
                    <a:ext uri="{9D8B030D-6E8A-4147-A177-3AD203B41FA5}">
                      <a16:colId xmlns:a16="http://schemas.microsoft.com/office/drawing/2014/main" val="3307441690"/>
                    </a:ext>
                  </a:extLst>
                </a:gridCol>
                <a:gridCol w="1080175">
                  <a:extLst>
                    <a:ext uri="{9D8B030D-6E8A-4147-A177-3AD203B41FA5}">
                      <a16:colId xmlns:a16="http://schemas.microsoft.com/office/drawing/2014/main" val="1600392677"/>
                    </a:ext>
                  </a:extLst>
                </a:gridCol>
              </a:tblGrid>
              <a:tr h="2612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  <a:highlight>
                            <a:srgbClr val="CCCCCC"/>
                          </a:highlight>
                        </a:rPr>
                        <a:t>Rolle</a:t>
                      </a:r>
                      <a:endParaRPr lang="nb-NO" sz="1400">
                        <a:effectLst/>
                        <a:highlight>
                          <a:srgbClr val="CCCCCC"/>
                        </a:highlight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  <a:highlight>
                            <a:srgbClr val="CCCCCC"/>
                          </a:highlight>
                        </a:rPr>
                        <a:t>Navn</a:t>
                      </a:r>
                      <a:endParaRPr lang="nb-NO" sz="1400">
                        <a:effectLst/>
                        <a:highlight>
                          <a:srgbClr val="CCCCCC"/>
                        </a:highlight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  <a:highlight>
                            <a:srgbClr val="CCCCCC"/>
                          </a:highlight>
                        </a:rPr>
                        <a:t>Email</a:t>
                      </a:r>
                      <a:endParaRPr lang="nb-NO" sz="1400">
                        <a:effectLst/>
                        <a:highlight>
                          <a:srgbClr val="CCCCCC"/>
                        </a:highlight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  <a:highlight>
                            <a:srgbClr val="CCCCCC"/>
                          </a:highlight>
                        </a:rPr>
                        <a:t>Telefon</a:t>
                      </a:r>
                      <a:endParaRPr lang="nb-NO" sz="1400">
                        <a:effectLst/>
                        <a:highlight>
                          <a:srgbClr val="CCCCCC"/>
                        </a:highlight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extLst>
                  <a:ext uri="{0D108BD9-81ED-4DB2-BD59-A6C34878D82A}">
                    <a16:rowId xmlns:a16="http://schemas.microsoft.com/office/drawing/2014/main" val="459700702"/>
                  </a:ext>
                </a:extLst>
              </a:tr>
              <a:tr h="2612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</a:rPr>
                        <a:t>Rittleder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</a:rPr>
                        <a:t>Jørn Michalsen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u="sng">
                          <a:effectLst/>
                          <a:hlinkClick r:id="rId3"/>
                        </a:rPr>
                        <a:t>froy@froy.no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</a:rPr>
                        <a:t>91345748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extLst>
                  <a:ext uri="{0D108BD9-81ED-4DB2-BD59-A6C34878D82A}">
                    <a16:rowId xmlns:a16="http://schemas.microsoft.com/office/drawing/2014/main" val="1342754204"/>
                  </a:ext>
                </a:extLst>
              </a:tr>
              <a:tr h="2612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</a:rPr>
                        <a:t>Ass. Rittleder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</a:rPr>
                        <a:t>Espen Hillmann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 err="1">
                          <a:effectLst/>
                        </a:rPr>
                        <a:t>lederbane@froy.no</a:t>
                      </a:r>
                      <a:endParaRPr lang="nb-NO" sz="14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</a:rPr>
                        <a:t>90880877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extLst>
                  <a:ext uri="{0D108BD9-81ED-4DB2-BD59-A6C34878D82A}">
                    <a16:rowId xmlns:a16="http://schemas.microsoft.com/office/drawing/2014/main" val="1370605048"/>
                  </a:ext>
                </a:extLst>
              </a:tr>
              <a:tr h="2612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</a:rPr>
                        <a:t>Presse/informasjon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</a:rPr>
                        <a:t>Jørn Michalsen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u="sng">
                          <a:effectLst/>
                          <a:hlinkClick r:id="rId3"/>
                        </a:rPr>
                        <a:t>froy@froy.no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</a:rPr>
                        <a:t>91345748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extLst>
                  <a:ext uri="{0D108BD9-81ED-4DB2-BD59-A6C34878D82A}">
                    <a16:rowId xmlns:a16="http://schemas.microsoft.com/office/drawing/2014/main" val="874041100"/>
                  </a:ext>
                </a:extLst>
              </a:tr>
              <a:tr h="2612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</a:rPr>
                        <a:t>Løyper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</a:rPr>
                        <a:t>Espen Hillmann</a:t>
                      </a:r>
                      <a:endParaRPr lang="nb-NO" sz="14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 err="1">
                          <a:effectLst/>
                        </a:rPr>
                        <a:t>lederbane@froy.no</a:t>
                      </a: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4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</a:rPr>
                        <a:t>90880877</a:t>
                      </a:r>
                      <a:endParaRPr lang="nb-NO" sz="14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extLst>
                  <a:ext uri="{0D108BD9-81ED-4DB2-BD59-A6C34878D82A}">
                    <a16:rowId xmlns:a16="http://schemas.microsoft.com/office/drawing/2014/main" val="577544889"/>
                  </a:ext>
                </a:extLst>
              </a:tr>
              <a:tr h="2612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</a:rPr>
                        <a:t>Arena gateritt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</a:rPr>
                        <a:t>Jan Sølve Borlaug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u="sng">
                          <a:effectLst/>
                          <a:hlinkClick r:id="rId4"/>
                        </a:rPr>
                        <a:t>janborlaug@gmail.com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</a:rPr>
                        <a:t>95897673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extLst>
                  <a:ext uri="{0D108BD9-81ED-4DB2-BD59-A6C34878D82A}">
                    <a16:rowId xmlns:a16="http://schemas.microsoft.com/office/drawing/2014/main" val="299715607"/>
                  </a:ext>
                </a:extLst>
              </a:tr>
              <a:tr h="485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</a:rPr>
                        <a:t>Sekretariat og påmelding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</a:rPr>
                        <a:t>Sidsel Grøndalen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u="sng">
                          <a:effectLst/>
                          <a:hlinkClick r:id="rId5"/>
                        </a:rPr>
                        <a:t>sidsel@micmedianor.no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</a:rPr>
                        <a:t>91335105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extLst>
                  <a:ext uri="{0D108BD9-81ED-4DB2-BD59-A6C34878D82A}">
                    <a16:rowId xmlns:a16="http://schemas.microsoft.com/office/drawing/2014/main" val="407472435"/>
                  </a:ext>
                </a:extLst>
              </a:tr>
              <a:tr h="485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</a:rPr>
                        <a:t>Tidtaker og resultater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</a:rPr>
                        <a:t>Jostein Tofte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u="sng">
                          <a:effectLst/>
                          <a:hlinkClick r:id="rId6"/>
                        </a:rPr>
                        <a:t>jostein.tofte@dnb.no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</a:rPr>
                        <a:t>90076614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extLst>
                  <a:ext uri="{0D108BD9-81ED-4DB2-BD59-A6C34878D82A}">
                    <a16:rowId xmlns:a16="http://schemas.microsoft.com/office/drawing/2014/main" val="2702463058"/>
                  </a:ext>
                </a:extLst>
              </a:tr>
              <a:tr h="2612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</a:rPr>
                        <a:t>Sanitet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</a:rPr>
                        <a:t>Norsk folkehjelp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extLst>
                  <a:ext uri="{0D108BD9-81ED-4DB2-BD59-A6C34878D82A}">
                    <a16:rowId xmlns:a16="http://schemas.microsoft.com/office/drawing/2014/main" val="3648785311"/>
                  </a:ext>
                </a:extLst>
              </a:tr>
              <a:tr h="4878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</a:rPr>
                        <a:t>Vaktsjef fredag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</a:rPr>
                        <a:t>Hans-Ivar Aalerud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u="sng">
                          <a:effectLst/>
                          <a:hlinkClick r:id="rId7"/>
                        </a:rPr>
                        <a:t>h-aaleru@online.no</a:t>
                      </a:r>
                      <a:br>
                        <a:rPr lang="nb-NO" sz="1400">
                          <a:effectLst/>
                        </a:rPr>
                      </a:b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extLst>
                  <a:ext uri="{0D108BD9-81ED-4DB2-BD59-A6C34878D82A}">
                    <a16:rowId xmlns:a16="http://schemas.microsoft.com/office/drawing/2014/main" val="3337256424"/>
                  </a:ext>
                </a:extLst>
              </a:tr>
              <a:tr h="2612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</a:rPr>
                        <a:t>Vaktsjef søndag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</a:rPr>
                        <a:t>Arne Hanssen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>
                          <a:effectLst/>
                        </a:rPr>
                        <a:t>Arne@fervor.no</a:t>
                      </a:r>
                      <a:endParaRPr lang="nb-NO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4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842" marR="85842" marT="0" marB="0"/>
                </a:tc>
                <a:extLst>
                  <a:ext uri="{0D108BD9-81ED-4DB2-BD59-A6C34878D82A}">
                    <a16:rowId xmlns:a16="http://schemas.microsoft.com/office/drawing/2014/main" val="479396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0840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7E97F205-336C-7E46-9EC3-96DB19B5B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D8E75EF-8370-1A41-8DAE-AA870B6D3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240" y="178193"/>
            <a:ext cx="6333069" cy="71664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nb-NO" sz="3200" dirty="0">
                <a:solidFill>
                  <a:schemeClr val="bg1"/>
                </a:solidFill>
              </a:rPr>
              <a:t>Tempo fredag 23. mai løypekart K-junior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D176D355-46AA-174F-B98F-AA93A1D0413D}"/>
              </a:ext>
            </a:extLst>
          </p:cNvPr>
          <p:cNvSpPr txBox="1"/>
          <p:nvPr/>
        </p:nvSpPr>
        <p:spPr>
          <a:xfrm>
            <a:off x="4337222" y="4176584"/>
            <a:ext cx="20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Langsgående kanter</a:t>
            </a:r>
          </a:p>
        </p:txBody>
      </p:sp>
      <p:pic>
        <p:nvPicPr>
          <p:cNvPr id="4" name="Bilde 3" descr="Et bilde som inneholder skjermbilde, kart&#10;&#10;KI-generert innhold kan være feil.">
            <a:extLst>
              <a:ext uri="{FF2B5EF4-FFF2-40B4-BE49-F238E27FC236}">
                <a16:creationId xmlns:a16="http://schemas.microsoft.com/office/drawing/2014/main" id="{31076FB1-0BD5-C463-5CDF-11243C9F3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40" y="995466"/>
            <a:ext cx="9937560" cy="584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46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E663F-DF76-515C-A51F-3736E8088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6AF5EC41-A86B-D2F8-7501-B8F5FC125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3698C69-0780-6F5D-A259-D276BE0F2C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240" y="178193"/>
            <a:ext cx="6333069" cy="7166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nb-NO" sz="3200" dirty="0">
                <a:solidFill>
                  <a:schemeClr val="bg1"/>
                </a:solidFill>
              </a:rPr>
              <a:t>Tempo fredag 23. mai løypekart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CFAA703-5332-ADA0-7D15-1ABA72A9C9C2}"/>
              </a:ext>
            </a:extLst>
          </p:cNvPr>
          <p:cNvSpPr txBox="1"/>
          <p:nvPr/>
        </p:nvSpPr>
        <p:spPr>
          <a:xfrm>
            <a:off x="4337222" y="4176584"/>
            <a:ext cx="20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Langsgående kanter</a:t>
            </a:r>
          </a:p>
        </p:txBody>
      </p:sp>
      <p:pic>
        <p:nvPicPr>
          <p:cNvPr id="4" name="Bilde 3" descr="Et bilde som inneholder kart, tekst, i luften&#10;&#10;KI-generert innhold kan være feil.">
            <a:extLst>
              <a:ext uri="{FF2B5EF4-FFF2-40B4-BE49-F238E27FC236}">
                <a16:creationId xmlns:a16="http://schemas.microsoft.com/office/drawing/2014/main" id="{96938BB8-1C94-BD13-7806-8372F104B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952" y="914205"/>
            <a:ext cx="8464748" cy="594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92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170F2-913F-45F7-316D-2E3ED63CB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920122EC-EA87-CB8A-E5FA-57AE7A533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F753173E-453B-9D40-4F00-581E899B1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240" y="178193"/>
            <a:ext cx="6333069" cy="7166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nb-NO" sz="3200" dirty="0">
                <a:solidFill>
                  <a:schemeClr val="bg1"/>
                </a:solidFill>
              </a:rPr>
              <a:t>Tempo fredag 23. mai arena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87B1125D-FD64-4682-9298-F32F7BFDFE02}"/>
              </a:ext>
            </a:extLst>
          </p:cNvPr>
          <p:cNvSpPr txBox="1"/>
          <p:nvPr/>
        </p:nvSpPr>
        <p:spPr>
          <a:xfrm>
            <a:off x="6882714" y="5239265"/>
            <a:ext cx="249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Parkering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20F7778-B57D-4528-ADC3-2E691F25A3D4}"/>
              </a:ext>
            </a:extLst>
          </p:cNvPr>
          <p:cNvSpPr txBox="1"/>
          <p:nvPr/>
        </p:nvSpPr>
        <p:spPr>
          <a:xfrm>
            <a:off x="4438094" y="1250835"/>
            <a:ext cx="152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Sekretariat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F29DE799-B44F-0E1F-9FC5-64030679299C}"/>
              </a:ext>
            </a:extLst>
          </p:cNvPr>
          <p:cNvSpPr txBox="1"/>
          <p:nvPr/>
        </p:nvSpPr>
        <p:spPr>
          <a:xfrm>
            <a:off x="7834184" y="2990335"/>
            <a:ext cx="2026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Start/Mål</a:t>
            </a:r>
          </a:p>
        </p:txBody>
      </p:sp>
      <p:cxnSp>
        <p:nvCxnSpPr>
          <p:cNvPr id="11" name="Rett pil 10">
            <a:extLst>
              <a:ext uri="{FF2B5EF4-FFF2-40B4-BE49-F238E27FC236}">
                <a16:creationId xmlns:a16="http://schemas.microsoft.com/office/drawing/2014/main" id="{83341F12-9FCB-3EF8-5962-3B427FBFD598}"/>
              </a:ext>
            </a:extLst>
          </p:cNvPr>
          <p:cNvCxnSpPr>
            <a:cxnSpLocks/>
          </p:cNvCxnSpPr>
          <p:nvPr/>
        </p:nvCxnSpPr>
        <p:spPr>
          <a:xfrm flipH="1">
            <a:off x="5152768" y="5474043"/>
            <a:ext cx="1580541" cy="13455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tt pil 12">
            <a:extLst>
              <a:ext uri="{FF2B5EF4-FFF2-40B4-BE49-F238E27FC236}">
                <a16:creationId xmlns:a16="http://schemas.microsoft.com/office/drawing/2014/main" id="{29F983ED-D2DA-13AC-2B36-AB18F08AEB1C}"/>
              </a:ext>
            </a:extLst>
          </p:cNvPr>
          <p:cNvCxnSpPr>
            <a:cxnSpLocks/>
          </p:cNvCxnSpPr>
          <p:nvPr/>
        </p:nvCxnSpPr>
        <p:spPr>
          <a:xfrm flipH="1">
            <a:off x="4732638" y="1620167"/>
            <a:ext cx="308920" cy="72761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>
            <a:extLst>
              <a:ext uri="{FF2B5EF4-FFF2-40B4-BE49-F238E27FC236}">
                <a16:creationId xmlns:a16="http://schemas.microsoft.com/office/drawing/2014/main" id="{54869FD1-FEC3-5AB8-DB85-B5AAF53E1A9D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7142205" y="2875064"/>
            <a:ext cx="691979" cy="2999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linje 19">
            <a:extLst>
              <a:ext uri="{FF2B5EF4-FFF2-40B4-BE49-F238E27FC236}">
                <a16:creationId xmlns:a16="http://schemas.microsoft.com/office/drawing/2014/main" id="{33A8E26D-D021-BA6D-0421-C87FE57703DF}"/>
              </a:ext>
            </a:extLst>
          </p:cNvPr>
          <p:cNvCxnSpPr>
            <a:cxnSpLocks/>
          </p:cNvCxnSpPr>
          <p:nvPr/>
        </p:nvCxnSpPr>
        <p:spPr>
          <a:xfrm>
            <a:off x="7030995" y="2533135"/>
            <a:ext cx="111210" cy="341929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59FB7F01-86CA-C94A-8780-BF9CE03DE8CB}"/>
              </a:ext>
            </a:extLst>
          </p:cNvPr>
          <p:cNvSpPr txBox="1"/>
          <p:nvPr/>
        </p:nvSpPr>
        <p:spPr>
          <a:xfrm>
            <a:off x="7030995" y="3558746"/>
            <a:ext cx="1229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Sykkelsjekk</a:t>
            </a:r>
          </a:p>
        </p:txBody>
      </p:sp>
      <p:cxnSp>
        <p:nvCxnSpPr>
          <p:cNvPr id="26" name="Rett pil 25">
            <a:extLst>
              <a:ext uri="{FF2B5EF4-FFF2-40B4-BE49-F238E27FC236}">
                <a16:creationId xmlns:a16="http://schemas.microsoft.com/office/drawing/2014/main" id="{CA06B8C4-20A2-346A-AA2B-224F0C038719}"/>
              </a:ext>
            </a:extLst>
          </p:cNvPr>
          <p:cNvCxnSpPr>
            <a:cxnSpLocks/>
          </p:cNvCxnSpPr>
          <p:nvPr/>
        </p:nvCxnSpPr>
        <p:spPr>
          <a:xfrm flipH="1" flipV="1">
            <a:off x="5597611" y="3516182"/>
            <a:ext cx="1285103" cy="20028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e 5" descr="Et bilde som inneholder Flyfoto, kart, tekst, i luften&#10;&#10;KI-generert innhold kan være feil.">
            <a:extLst>
              <a:ext uri="{FF2B5EF4-FFF2-40B4-BE49-F238E27FC236}">
                <a16:creationId xmlns:a16="http://schemas.microsoft.com/office/drawing/2014/main" id="{3693B805-CC9D-0B9C-99AD-03BBABD67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55858" y="-84733"/>
            <a:ext cx="5883506" cy="8043905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B0242B97-C687-00AF-0CCC-1A0C6BCC3ECE}"/>
              </a:ext>
            </a:extLst>
          </p:cNvPr>
          <p:cNvSpPr txBox="1"/>
          <p:nvPr/>
        </p:nvSpPr>
        <p:spPr>
          <a:xfrm>
            <a:off x="2880974" y="631047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Start/Mål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E9B7DF3D-D671-93DC-DC48-9A62D450E482}"/>
              </a:ext>
            </a:extLst>
          </p:cNvPr>
          <p:cNvSpPr txBox="1"/>
          <p:nvPr/>
        </p:nvSpPr>
        <p:spPr>
          <a:xfrm>
            <a:off x="7598034" y="2129193"/>
            <a:ext cx="1249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Parkering/Sekretariat</a:t>
            </a:r>
          </a:p>
        </p:txBody>
      </p:sp>
      <p:cxnSp>
        <p:nvCxnSpPr>
          <p:cNvPr id="16" name="Rett pil 15">
            <a:extLst>
              <a:ext uri="{FF2B5EF4-FFF2-40B4-BE49-F238E27FC236}">
                <a16:creationId xmlns:a16="http://schemas.microsoft.com/office/drawing/2014/main" id="{F10E6473-358B-21B9-B23B-F6CCF38B16A7}"/>
              </a:ext>
            </a:extLst>
          </p:cNvPr>
          <p:cNvCxnSpPr>
            <a:cxnSpLocks/>
            <a:stCxn id="12" idx="3"/>
          </p:cNvCxnSpPr>
          <p:nvPr/>
        </p:nvCxnSpPr>
        <p:spPr>
          <a:xfrm flipH="1" flipV="1">
            <a:off x="8382000" y="1435501"/>
            <a:ext cx="465438" cy="10168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pil 18">
            <a:extLst>
              <a:ext uri="{FF2B5EF4-FFF2-40B4-BE49-F238E27FC236}">
                <a16:creationId xmlns:a16="http://schemas.microsoft.com/office/drawing/2014/main" id="{96BB4742-4415-C2A8-3CE0-91426E21BBA3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2286000" y="6468007"/>
            <a:ext cx="594974" cy="271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0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7E97F205-336C-7E46-9EC3-96DB19B5B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D8E75EF-8370-1A41-8DAE-AA870B6D3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240" y="178193"/>
            <a:ext cx="6333069" cy="7166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nb-NO" sz="3200" dirty="0">
                <a:solidFill>
                  <a:schemeClr val="bg1"/>
                </a:solidFill>
              </a:rPr>
              <a:t>Tempo fredag 23. mai arena 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DF761AE5-EF12-F94E-9617-FF0CB542AC0B}"/>
              </a:ext>
            </a:extLst>
          </p:cNvPr>
          <p:cNvSpPr txBox="1"/>
          <p:nvPr/>
        </p:nvSpPr>
        <p:spPr>
          <a:xfrm>
            <a:off x="6882714" y="5239265"/>
            <a:ext cx="249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Parkering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73F8C58-DB00-0449-BC93-A42B1314CE97}"/>
              </a:ext>
            </a:extLst>
          </p:cNvPr>
          <p:cNvSpPr txBox="1"/>
          <p:nvPr/>
        </p:nvSpPr>
        <p:spPr>
          <a:xfrm>
            <a:off x="4438094" y="1250835"/>
            <a:ext cx="152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Sekretariat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8FA8B01E-E1B0-C543-AE06-8723895AB91F}"/>
              </a:ext>
            </a:extLst>
          </p:cNvPr>
          <p:cNvSpPr txBox="1"/>
          <p:nvPr/>
        </p:nvSpPr>
        <p:spPr>
          <a:xfrm>
            <a:off x="7834184" y="2990335"/>
            <a:ext cx="2026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Start/Mål</a:t>
            </a:r>
          </a:p>
        </p:txBody>
      </p:sp>
      <p:cxnSp>
        <p:nvCxnSpPr>
          <p:cNvPr id="20" name="Rett linje 19">
            <a:extLst>
              <a:ext uri="{FF2B5EF4-FFF2-40B4-BE49-F238E27FC236}">
                <a16:creationId xmlns:a16="http://schemas.microsoft.com/office/drawing/2014/main" id="{34EBA270-C6C5-8340-B8FB-A1092FEB3AF6}"/>
              </a:ext>
            </a:extLst>
          </p:cNvPr>
          <p:cNvCxnSpPr>
            <a:cxnSpLocks/>
          </p:cNvCxnSpPr>
          <p:nvPr/>
        </p:nvCxnSpPr>
        <p:spPr>
          <a:xfrm>
            <a:off x="7030995" y="2533135"/>
            <a:ext cx="111210" cy="341929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FFF19020-BA5C-6B4D-B819-CD3680D338DB}"/>
              </a:ext>
            </a:extLst>
          </p:cNvPr>
          <p:cNvSpPr txBox="1"/>
          <p:nvPr/>
        </p:nvSpPr>
        <p:spPr>
          <a:xfrm>
            <a:off x="7030995" y="3558746"/>
            <a:ext cx="1229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Sykkelsjekk</a:t>
            </a:r>
          </a:p>
        </p:txBody>
      </p:sp>
      <p:pic>
        <p:nvPicPr>
          <p:cNvPr id="10" name="Bilde 9" descr="Et bilde som inneholder Flyfoto, kart, Urban design, fugleperspektiv&#10;&#10;KI-generert innhold kan være feil.">
            <a:extLst>
              <a:ext uri="{FF2B5EF4-FFF2-40B4-BE49-F238E27FC236}">
                <a16:creationId xmlns:a16="http://schemas.microsoft.com/office/drawing/2014/main" id="{FA4148D7-DA00-E691-0B59-5235015BC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40" y="995466"/>
            <a:ext cx="10617200" cy="5857765"/>
          </a:xfrm>
          <a:prstGeom prst="rect">
            <a:avLst/>
          </a:prstGeom>
        </p:spPr>
      </p:pic>
      <p:cxnSp>
        <p:nvCxnSpPr>
          <p:cNvPr id="14" name="Rett pil 13">
            <a:extLst>
              <a:ext uri="{FF2B5EF4-FFF2-40B4-BE49-F238E27FC236}">
                <a16:creationId xmlns:a16="http://schemas.microsoft.com/office/drawing/2014/main" id="{B9D769CF-A358-E209-7E60-2A3F96C701F5}"/>
              </a:ext>
            </a:extLst>
          </p:cNvPr>
          <p:cNvCxnSpPr/>
          <p:nvPr/>
        </p:nvCxnSpPr>
        <p:spPr>
          <a:xfrm>
            <a:off x="5959099" y="3175001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>
            <a:extLst>
              <a:ext uri="{FF2B5EF4-FFF2-40B4-BE49-F238E27FC236}">
                <a16:creationId xmlns:a16="http://schemas.microsoft.com/office/drawing/2014/main" id="{624D7FD0-10B8-D1A0-A3C6-AAA4D09A44E5}"/>
              </a:ext>
            </a:extLst>
          </p:cNvPr>
          <p:cNvCxnSpPr>
            <a:cxnSpLocks/>
          </p:cNvCxnSpPr>
          <p:nvPr/>
        </p:nvCxnSpPr>
        <p:spPr>
          <a:xfrm flipH="1">
            <a:off x="4677811" y="2550300"/>
            <a:ext cx="1031029" cy="5958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pil 18">
            <a:extLst>
              <a:ext uri="{FF2B5EF4-FFF2-40B4-BE49-F238E27FC236}">
                <a16:creationId xmlns:a16="http://schemas.microsoft.com/office/drawing/2014/main" id="{4EFA83C3-BE3B-19C5-9ACC-C0998BA2879A}"/>
              </a:ext>
            </a:extLst>
          </p:cNvPr>
          <p:cNvCxnSpPr>
            <a:cxnSpLocks/>
          </p:cNvCxnSpPr>
          <p:nvPr/>
        </p:nvCxnSpPr>
        <p:spPr>
          <a:xfrm flipH="1">
            <a:off x="4357209" y="2233197"/>
            <a:ext cx="641205" cy="2999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796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7E97F205-336C-7E46-9EC3-96DB19B5B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D8E75EF-8370-1A41-8DAE-AA870B6D3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240" y="178193"/>
            <a:ext cx="6333069" cy="7166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nb-NO" sz="3200" dirty="0">
                <a:solidFill>
                  <a:schemeClr val="bg1"/>
                </a:solidFill>
              </a:rPr>
              <a:t>Tempo fredag 23. mai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9D86234-B8A2-C942-961B-C4A8E73175B0}"/>
              </a:ext>
            </a:extLst>
          </p:cNvPr>
          <p:cNvSpPr txBox="1"/>
          <p:nvPr/>
        </p:nvSpPr>
        <p:spPr>
          <a:xfrm>
            <a:off x="400240" y="1073028"/>
            <a:ext cx="851867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nb-NO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Fra SK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nb-NO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nb-NO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Tempo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  <a:endParaRPr lang="nb-NO" b="0" dirty="0">
              <a:effectLst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Arial" panose="020B0604020202020204" pitchFamily="34" charset="0"/>
              </a:rPr>
              <a:t>F</a:t>
            </a:r>
            <a:r>
              <a:rPr lang="nb-NO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orhåndssjekk 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av sykler blir fra 1630, Ikke tid for justering av sykkelen på start (fra 1745). Det er kun tid til kontroll. Sjekk sykkelen i god tid slik at dette ikke blir et problem for å kunne starte.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Sykkelkontroll kontroll 15 min før. Møt i god tid. Ikke tid til justering ved start.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Husk korrekt passering og minst 30 m innen 1 km. 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Arial" panose="020B0604020202020204" pitchFamily="34" charset="0"/>
              </a:rPr>
              <a:t>Ingen kjøring av service på temporittet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b-NO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Ryttere i begge retninger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Arial" panose="020B0604020202020204" pitchFamily="34" charset="0"/>
              </a:rPr>
              <a:t>Delvis uoversiktlig vei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b-NO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Start </a:t>
            </a:r>
            <a:r>
              <a:rPr lang="nb-NO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nr</a:t>
            </a:r>
            <a:r>
              <a:rPr lang="nb-NO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skal ikke brettes, kun bruke lomme om lommen er </a:t>
            </a:r>
            <a:r>
              <a:rPr lang="nb-NO" dirty="0">
                <a:solidFill>
                  <a:srgbClr val="000000"/>
                </a:solidFill>
                <a:latin typeface="Arial" panose="020B0604020202020204" pitchFamily="34" charset="0"/>
              </a:rPr>
              <a:t>full transparent og stor nok til nr.</a:t>
            </a:r>
            <a:endParaRPr lang="nb-NO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nb-NO" b="0" dirty="0">
                <a:effectLst/>
              </a:rPr>
            </a:br>
            <a:endParaRPr lang="nb-NO" dirty="0"/>
          </a:p>
        </p:txBody>
      </p:sp>
      <p:pic>
        <p:nvPicPr>
          <p:cNvPr id="6" name="Picture 5" descr="A qr code with a dinosaur&#10;&#10;Description automatically generated">
            <a:extLst>
              <a:ext uri="{FF2B5EF4-FFF2-40B4-BE49-F238E27FC236}">
                <a16:creationId xmlns:a16="http://schemas.microsoft.com/office/drawing/2014/main" id="{A6959D4D-287D-09C8-6303-0715C0D41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8917" y="3579495"/>
            <a:ext cx="309562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27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22850</TotalTime>
  <Words>943</Words>
  <Application>Microsoft Office PowerPoint</Application>
  <PresentationFormat>Widescreen</PresentationFormat>
  <Paragraphs>180</Paragraphs>
  <Slides>20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20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Calibri Light</vt:lpstr>
      <vt:lpstr>Garamond</vt:lpstr>
      <vt:lpstr>Office-tema</vt:lpstr>
      <vt:lpstr>Office Theme</vt:lpstr>
      <vt:lpstr>PowerPoint-presentasjon</vt:lpstr>
      <vt:lpstr>Oslo tredagers</vt:lpstr>
      <vt:lpstr>Oslo tredagers</vt:lpstr>
      <vt:lpstr>Oslo tredagers organisasjon</vt:lpstr>
      <vt:lpstr>Tempo fredag 23. mai løypekart K-junior</vt:lpstr>
      <vt:lpstr>Tempo fredag 23. mai løypekart</vt:lpstr>
      <vt:lpstr>Tempo fredag 23. mai arena</vt:lpstr>
      <vt:lpstr>Tempo fredag 23. mai arena </vt:lpstr>
      <vt:lpstr>Tempo fredag 23. mai</vt:lpstr>
      <vt:lpstr>Gateritt lørdag 24. mai</vt:lpstr>
      <vt:lpstr>NM Gateritt lørdag 24. mai</vt:lpstr>
      <vt:lpstr>NM Gateritt lørdag 24. mai</vt:lpstr>
      <vt:lpstr>NM Gateritt lørdag 24. mai</vt:lpstr>
      <vt:lpstr>Oslo tredagers</vt:lpstr>
      <vt:lpstr>Fellesstart søndag 25. mai</vt:lpstr>
      <vt:lpstr>Fellesstart søndag 25. mai</vt:lpstr>
      <vt:lpstr>Fellesstart søndag 25. mai</vt:lpstr>
      <vt:lpstr>Fellesstart søndag 25. mai</vt:lpstr>
      <vt:lpstr>Oslo tredagers</vt:lpstr>
      <vt:lpstr>Oslo tredagers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Gr. 1 satsning 2019</dc:title>
  <dc:creator>Morten Winsnes | Mindworking A/S</dc:creator>
  <cp:lastModifiedBy>Jørn Michalsen</cp:lastModifiedBy>
  <cp:revision>152</cp:revision>
  <cp:lastPrinted>2020-11-30T11:53:32Z</cp:lastPrinted>
  <dcterms:created xsi:type="dcterms:W3CDTF">2018-11-07T11:43:12Z</dcterms:created>
  <dcterms:modified xsi:type="dcterms:W3CDTF">2025-05-22T15:43:16Z</dcterms:modified>
</cp:coreProperties>
</file>